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78" r:id="rId3"/>
    <p:sldId id="258" r:id="rId4"/>
    <p:sldId id="271" r:id="rId5"/>
    <p:sldId id="273" r:id="rId6"/>
    <p:sldId id="272" r:id="rId7"/>
    <p:sldId id="275" r:id="rId8"/>
    <p:sldId id="270" r:id="rId9"/>
    <p:sldId id="262" r:id="rId10"/>
    <p:sldId id="257" r:id="rId11"/>
    <p:sldId id="259" r:id="rId12"/>
    <p:sldId id="260" r:id="rId13"/>
    <p:sldId id="269" r:id="rId14"/>
    <p:sldId id="265" r:id="rId15"/>
    <p:sldId id="263" r:id="rId16"/>
    <p:sldId id="274" r:id="rId17"/>
    <p:sldId id="267" r:id="rId18"/>
    <p:sldId id="266" r:id="rId19"/>
    <p:sldId id="268" r:id="rId20"/>
    <p:sldId id="264"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7BA90-B525-4F48-B7FD-0EB798EBBC9C}" v="244" dt="2020-12-07T00:02:45.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74" autoAdjust="0"/>
    <p:restoredTop sz="72626" autoAdjust="0"/>
  </p:normalViewPr>
  <p:slideViewPr>
    <p:cSldViewPr snapToGrid="0">
      <p:cViewPr varScale="1">
        <p:scale>
          <a:sx n="62" d="100"/>
          <a:sy n="62" d="100"/>
        </p:scale>
        <p:origin x="1714" y="58"/>
      </p:cViewPr>
      <p:guideLst/>
    </p:cSldViewPr>
  </p:slideViewPr>
  <p:notesTextViewPr>
    <p:cViewPr>
      <p:scale>
        <a:sx n="3" d="2"/>
        <a:sy n="3" d="2"/>
      </p:scale>
      <p:origin x="0" y="0"/>
    </p:cViewPr>
  </p:notesTextViewPr>
  <p:sorterViewPr>
    <p:cViewPr>
      <p:scale>
        <a:sx n="100" d="100"/>
        <a:sy n="100" d="100"/>
      </p:scale>
      <p:origin x="0" y="-550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y Moore" userId="ecc85ccb002dd88c" providerId="LiveId" clId="{5087BA90-B525-4F48-B7FD-0EB798EBBC9C}"/>
    <pc:docChg chg="undo custSel mod addSld delSld modSld sldOrd modMainMaster">
      <pc:chgData name="Zachary Moore" userId="ecc85ccb002dd88c" providerId="LiveId" clId="{5087BA90-B525-4F48-B7FD-0EB798EBBC9C}" dt="2020-12-07T00:02:45.048" v="14944"/>
      <pc:docMkLst>
        <pc:docMk/>
      </pc:docMkLst>
      <pc:sldChg chg="addSp delSp modSp mod modTransition setBg setClrOvrMap">
        <pc:chgData name="Zachary Moore" userId="ecc85ccb002dd88c" providerId="LiveId" clId="{5087BA90-B525-4F48-B7FD-0EB798EBBC9C}" dt="2020-12-06T23:31:47.107" v="14718"/>
        <pc:sldMkLst>
          <pc:docMk/>
          <pc:sldMk cId="1532112087" sldId="256"/>
        </pc:sldMkLst>
        <pc:spChg chg="mod">
          <ac:chgData name="Zachary Moore" userId="ecc85ccb002dd88c" providerId="LiveId" clId="{5087BA90-B525-4F48-B7FD-0EB798EBBC9C}" dt="2020-11-27T18:18:03.728" v="14702" actId="20577"/>
          <ac:spMkLst>
            <pc:docMk/>
            <pc:sldMk cId="1532112087" sldId="256"/>
            <ac:spMk id="2" creationId="{73176204-CDDA-4C13-9364-8DB27FD33ED8}"/>
          </ac:spMkLst>
        </pc:spChg>
        <pc:spChg chg="mod">
          <ac:chgData name="Zachary Moore" userId="ecc85ccb002dd88c" providerId="LiveId" clId="{5087BA90-B525-4F48-B7FD-0EB798EBBC9C}" dt="2020-11-17T22:38:06.503" v="5794" actId="403"/>
          <ac:spMkLst>
            <pc:docMk/>
            <pc:sldMk cId="1532112087" sldId="256"/>
            <ac:spMk id="3" creationId="{E63E5AC0-A265-4D3C-9935-045541E4A132}"/>
          </ac:spMkLst>
        </pc:spChg>
        <pc:spChg chg="add del">
          <ac:chgData name="Zachary Moore" userId="ecc85ccb002dd88c" providerId="LiveId" clId="{5087BA90-B525-4F48-B7FD-0EB798EBBC9C}" dt="2020-11-17T22:37:37.088" v="5782" actId="26606"/>
          <ac:spMkLst>
            <pc:docMk/>
            <pc:sldMk cId="1532112087" sldId="256"/>
            <ac:spMk id="9" creationId="{87CC2527-562A-4F69-B487-4371E5B243E7}"/>
          </ac:spMkLst>
        </pc:spChg>
        <pc:spChg chg="add del">
          <ac:chgData name="Zachary Moore" userId="ecc85ccb002dd88c" providerId="LiveId" clId="{5087BA90-B525-4F48-B7FD-0EB798EBBC9C}" dt="2020-11-17T22:37:44.878" v="5784" actId="26606"/>
          <ac:spMkLst>
            <pc:docMk/>
            <pc:sldMk cId="1532112087" sldId="256"/>
            <ac:spMk id="13" creationId="{AF2F604E-43BE-4DC3-B983-E071523364F8}"/>
          </ac:spMkLst>
        </pc:spChg>
        <pc:spChg chg="add del">
          <ac:chgData name="Zachary Moore" userId="ecc85ccb002dd88c" providerId="LiveId" clId="{5087BA90-B525-4F48-B7FD-0EB798EBBC9C}" dt="2020-11-17T22:37:44.878" v="5784" actId="26606"/>
          <ac:spMkLst>
            <pc:docMk/>
            <pc:sldMk cId="1532112087" sldId="256"/>
            <ac:spMk id="14" creationId="{0671A8AE-40A1-4631-A6B8-581AFF065482}"/>
          </ac:spMkLst>
        </pc:spChg>
        <pc:spChg chg="add del">
          <ac:chgData name="Zachary Moore" userId="ecc85ccb002dd88c" providerId="LiveId" clId="{5087BA90-B525-4F48-B7FD-0EB798EBBC9C}" dt="2020-11-17T22:37:44.878" v="5784" actId="26606"/>
          <ac:spMkLst>
            <pc:docMk/>
            <pc:sldMk cId="1532112087" sldId="256"/>
            <ac:spMk id="15" creationId="{08C9B587-E65E-4B52-B37C-ABEBB6E87928}"/>
          </ac:spMkLst>
        </pc:spChg>
        <pc:spChg chg="add del">
          <ac:chgData name="Zachary Moore" userId="ecc85ccb002dd88c" providerId="LiveId" clId="{5087BA90-B525-4F48-B7FD-0EB798EBBC9C}" dt="2020-11-17T22:37:44.878" v="5784" actId="26606"/>
          <ac:spMkLst>
            <pc:docMk/>
            <pc:sldMk cId="1532112087" sldId="256"/>
            <ac:spMk id="16" creationId="{AB58EF07-17C2-48CF-ABB0-EEF1F17CB8F0}"/>
          </ac:spMkLst>
        </pc:spChg>
        <pc:spChg chg="add del">
          <ac:chgData name="Zachary Moore" userId="ecc85ccb002dd88c" providerId="LiveId" clId="{5087BA90-B525-4F48-B7FD-0EB798EBBC9C}" dt="2020-11-17T22:37:48.402" v="5786" actId="26606"/>
          <ac:spMkLst>
            <pc:docMk/>
            <pc:sldMk cId="1532112087" sldId="256"/>
            <ac:spMk id="18" creationId="{9203DE33-2CD4-4CA8-9AF3-37C3B65133B0}"/>
          </ac:spMkLst>
        </pc:spChg>
        <pc:spChg chg="add del">
          <ac:chgData name="Zachary Moore" userId="ecc85ccb002dd88c" providerId="LiveId" clId="{5087BA90-B525-4F48-B7FD-0EB798EBBC9C}" dt="2020-11-17T22:37:48.402" v="5786" actId="26606"/>
          <ac:spMkLst>
            <pc:docMk/>
            <pc:sldMk cId="1532112087" sldId="256"/>
            <ac:spMk id="19" creationId="{0AF57B88-1D4C-41FA-A761-EC1DD10C35CB}"/>
          </ac:spMkLst>
        </pc:spChg>
        <pc:spChg chg="add del">
          <ac:chgData name="Zachary Moore" userId="ecc85ccb002dd88c" providerId="LiveId" clId="{5087BA90-B525-4F48-B7FD-0EB798EBBC9C}" dt="2020-11-17T22:37:48.402" v="5786" actId="26606"/>
          <ac:spMkLst>
            <pc:docMk/>
            <pc:sldMk cId="1532112087" sldId="256"/>
            <ac:spMk id="20" creationId="{D2548F45-5164-4ABB-8212-7F293FDED8D4}"/>
          </ac:spMkLst>
        </pc:spChg>
        <pc:spChg chg="add del">
          <ac:chgData name="Zachary Moore" userId="ecc85ccb002dd88c" providerId="LiveId" clId="{5087BA90-B525-4F48-B7FD-0EB798EBBC9C}" dt="2020-11-17T22:37:48.402" v="5786" actId="26606"/>
          <ac:spMkLst>
            <pc:docMk/>
            <pc:sldMk cId="1532112087" sldId="256"/>
            <ac:spMk id="21" creationId="{5E81CCFB-7BEF-4186-86FB-D09450B4D02D}"/>
          </ac:spMkLst>
        </pc:spChg>
        <pc:spChg chg="add">
          <ac:chgData name="Zachary Moore" userId="ecc85ccb002dd88c" providerId="LiveId" clId="{5087BA90-B525-4F48-B7FD-0EB798EBBC9C}" dt="2020-11-17T22:37:48.411" v="5787" actId="26606"/>
          <ac:spMkLst>
            <pc:docMk/>
            <pc:sldMk cId="1532112087" sldId="256"/>
            <ac:spMk id="23" creationId="{87CC2527-562A-4F69-B487-4371E5B243E7}"/>
          </ac:spMkLst>
        </pc:spChg>
        <pc:picChg chg="add mod ord">
          <ac:chgData name="Zachary Moore" userId="ecc85ccb002dd88c" providerId="LiveId" clId="{5087BA90-B525-4F48-B7FD-0EB798EBBC9C}" dt="2020-11-17T22:37:48.411" v="5787" actId="26606"/>
          <ac:picMkLst>
            <pc:docMk/>
            <pc:sldMk cId="1532112087" sldId="256"/>
            <ac:picMk id="4" creationId="{3FE82340-3C75-4893-8A56-546269CB3BB4}"/>
          </ac:picMkLst>
        </pc:picChg>
        <pc:cxnChg chg="add del">
          <ac:chgData name="Zachary Moore" userId="ecc85ccb002dd88c" providerId="LiveId" clId="{5087BA90-B525-4F48-B7FD-0EB798EBBC9C}" dt="2020-11-17T22:37:37.088" v="5782" actId="26606"/>
          <ac:cxnSpMkLst>
            <pc:docMk/>
            <pc:sldMk cId="1532112087" sldId="256"/>
            <ac:cxnSpMk id="11" creationId="{BCDAEC91-5BCE-4B55-9CC0-43EF94CB734B}"/>
          </ac:cxnSpMkLst>
        </pc:cxnChg>
        <pc:cxnChg chg="add">
          <ac:chgData name="Zachary Moore" userId="ecc85ccb002dd88c" providerId="LiveId" clId="{5087BA90-B525-4F48-B7FD-0EB798EBBC9C}" dt="2020-11-17T22:37:48.411" v="5787" actId="26606"/>
          <ac:cxnSpMkLst>
            <pc:docMk/>
            <pc:sldMk cId="1532112087" sldId="256"/>
            <ac:cxnSpMk id="24" creationId="{BCDAEC91-5BCE-4B55-9CC0-43EF94CB734B}"/>
          </ac:cxnSpMkLst>
        </pc:cxnChg>
      </pc:sldChg>
      <pc:sldChg chg="addSp delSp modSp new mod modTransition setBg chgLayout modNotesTx">
        <pc:chgData name="Zachary Moore" userId="ecc85ccb002dd88c" providerId="LiveId" clId="{5087BA90-B525-4F48-B7FD-0EB798EBBC9C}" dt="2020-12-06T23:46:54.434" v="14888"/>
        <pc:sldMkLst>
          <pc:docMk/>
          <pc:sldMk cId="2319151029" sldId="257"/>
        </pc:sldMkLst>
        <pc:spChg chg="del">
          <ac:chgData name="Zachary Moore" userId="ecc85ccb002dd88c" providerId="LiveId" clId="{5087BA90-B525-4F48-B7FD-0EB798EBBC9C}" dt="2020-11-17T19:33:45.976" v="126" actId="700"/>
          <ac:spMkLst>
            <pc:docMk/>
            <pc:sldMk cId="2319151029" sldId="257"/>
            <ac:spMk id="2" creationId="{22427985-B058-4FF3-BB8A-CE2FCE6FFADC}"/>
          </ac:spMkLst>
        </pc:spChg>
        <pc:spChg chg="add mod">
          <ac:chgData name="Zachary Moore" userId="ecc85ccb002dd88c" providerId="LiveId" clId="{5087BA90-B525-4F48-B7FD-0EB798EBBC9C}" dt="2020-11-20T16:37:55.209" v="6986" actId="1076"/>
          <ac:spMkLst>
            <pc:docMk/>
            <pc:sldMk cId="2319151029" sldId="257"/>
            <ac:spMk id="2" creationId="{A2323C24-2E56-47CF-9AE3-82F41F4A07D4}"/>
          </ac:spMkLst>
        </pc:spChg>
        <pc:spChg chg="del">
          <ac:chgData name="Zachary Moore" userId="ecc85ccb002dd88c" providerId="LiveId" clId="{5087BA90-B525-4F48-B7FD-0EB798EBBC9C}" dt="2020-11-17T19:33:45.976" v="126" actId="700"/>
          <ac:spMkLst>
            <pc:docMk/>
            <pc:sldMk cId="2319151029" sldId="257"/>
            <ac:spMk id="3" creationId="{80883986-2E04-4CDA-B0E6-ECDDD1D9E94F}"/>
          </ac:spMkLst>
        </pc:spChg>
        <pc:spChg chg="add del mod ord">
          <ac:chgData name="Zachary Moore" userId="ecc85ccb002dd88c" providerId="LiveId" clId="{5087BA90-B525-4F48-B7FD-0EB798EBBC9C}" dt="2020-11-17T19:33:49.483" v="127" actId="478"/>
          <ac:spMkLst>
            <pc:docMk/>
            <pc:sldMk cId="2319151029" sldId="257"/>
            <ac:spMk id="4" creationId="{36BC5354-02C1-4C2B-8E85-67CD94E0F324}"/>
          </ac:spMkLst>
        </pc:spChg>
        <pc:spChg chg="add del mod ord">
          <ac:chgData name="Zachary Moore" userId="ecc85ccb002dd88c" providerId="LiveId" clId="{5087BA90-B525-4F48-B7FD-0EB798EBBC9C}" dt="2020-11-17T19:33:49.483" v="127" actId="478"/>
          <ac:spMkLst>
            <pc:docMk/>
            <pc:sldMk cId="2319151029" sldId="257"/>
            <ac:spMk id="5" creationId="{84907DC4-71E4-4777-A857-DBD29E4EDF0F}"/>
          </ac:spMkLst>
        </pc:spChg>
        <pc:spChg chg="add del">
          <ac:chgData name="Zachary Moore" userId="ecc85ccb002dd88c" providerId="LiveId" clId="{5087BA90-B525-4F48-B7FD-0EB798EBBC9C}" dt="2020-11-17T19:37:08.442" v="132" actId="26606"/>
          <ac:spMkLst>
            <pc:docMk/>
            <pc:sldMk cId="2319151029" sldId="257"/>
            <ac:spMk id="12" creationId="{42A4FC2C-047E-45A5-965D-8E1E3BF09BC6}"/>
          </ac:spMkLst>
        </pc:spChg>
        <pc:spChg chg="add del mod">
          <ac:chgData name="Zachary Moore" userId="ecc85ccb002dd88c" providerId="LiveId" clId="{5087BA90-B525-4F48-B7FD-0EB798EBBC9C}" dt="2020-11-17T19:39:42.628" v="171" actId="478"/>
          <ac:spMkLst>
            <pc:docMk/>
            <pc:sldMk cId="2319151029" sldId="257"/>
            <ac:spMk id="13" creationId="{05B1F69E-320D-4ABE-B7DE-295A96A8D38F}"/>
          </ac:spMkLst>
        </pc:spChg>
        <pc:spChg chg="add del">
          <ac:chgData name="Zachary Moore" userId="ecc85ccb002dd88c" providerId="LiveId" clId="{5087BA90-B525-4F48-B7FD-0EB798EBBC9C}" dt="2020-11-17T19:37:11.252" v="134" actId="26606"/>
          <ac:spMkLst>
            <pc:docMk/>
            <pc:sldMk cId="2319151029" sldId="257"/>
            <ac:spMk id="14" creationId="{CB44330D-EA18-4254-AA95-EB49948539B8}"/>
          </ac:spMkLst>
        </pc:spChg>
        <pc:spChg chg="add del">
          <ac:chgData name="Zachary Moore" userId="ecc85ccb002dd88c" providerId="LiveId" clId="{5087BA90-B525-4F48-B7FD-0EB798EBBC9C}" dt="2020-11-17T19:37:11.252" v="134" actId="26606"/>
          <ac:spMkLst>
            <pc:docMk/>
            <pc:sldMk cId="2319151029" sldId="257"/>
            <ac:spMk id="15" creationId="{32BC26D8-82FB-445E-AA49-62A77D7C1EE0}"/>
          </ac:spMkLst>
        </pc:spChg>
        <pc:spChg chg="add del">
          <ac:chgData name="Zachary Moore" userId="ecc85ccb002dd88c" providerId="LiveId" clId="{5087BA90-B525-4F48-B7FD-0EB798EBBC9C}" dt="2020-11-17T19:37:13.903" v="136" actId="26606"/>
          <ac:spMkLst>
            <pc:docMk/>
            <pc:sldMk cId="2319151029" sldId="257"/>
            <ac:spMk id="16" creationId="{20CD21DB-082D-417D-A5AB-FC838AF9D944}"/>
          </ac:spMkLst>
        </pc:spChg>
        <pc:spChg chg="add del">
          <ac:chgData name="Zachary Moore" userId="ecc85ccb002dd88c" providerId="LiveId" clId="{5087BA90-B525-4F48-B7FD-0EB798EBBC9C}" dt="2020-11-17T19:37:13.903" v="136" actId="26606"/>
          <ac:spMkLst>
            <pc:docMk/>
            <pc:sldMk cId="2319151029" sldId="257"/>
            <ac:spMk id="17" creationId="{ED55A19D-297C-4231-AD1F-08EF9B4AA8F4}"/>
          </ac:spMkLst>
        </pc:spChg>
        <pc:spChg chg="add del">
          <ac:chgData name="Zachary Moore" userId="ecc85ccb002dd88c" providerId="LiveId" clId="{5087BA90-B525-4F48-B7FD-0EB798EBBC9C}" dt="2020-11-17T19:37:13.903" v="136" actId="26606"/>
          <ac:spMkLst>
            <pc:docMk/>
            <pc:sldMk cId="2319151029" sldId="257"/>
            <ac:spMk id="18" creationId="{EBAB6C56-3D38-4923-996E-BD474BBB91E9}"/>
          </ac:spMkLst>
        </pc:spChg>
        <pc:spChg chg="add del">
          <ac:chgData name="Zachary Moore" userId="ecc85ccb002dd88c" providerId="LiveId" clId="{5087BA90-B525-4F48-B7FD-0EB798EBBC9C}" dt="2020-11-17T19:40:14.613" v="174" actId="26606"/>
          <ac:spMkLst>
            <pc:docMk/>
            <pc:sldMk cId="2319151029" sldId="257"/>
            <ac:spMk id="19" creationId="{AB8C311F-7253-4AED-9701-7FC0708C41C7}"/>
          </ac:spMkLst>
        </pc:spChg>
        <pc:spChg chg="add del">
          <ac:chgData name="Zachary Moore" userId="ecc85ccb002dd88c" providerId="LiveId" clId="{5087BA90-B525-4F48-B7FD-0EB798EBBC9C}" dt="2020-11-17T19:37:15.563" v="138" actId="26606"/>
          <ac:spMkLst>
            <pc:docMk/>
            <pc:sldMk cId="2319151029" sldId="257"/>
            <ac:spMk id="20" creationId="{16B067B1-F4E5-4FDF-813D-C9E872E80075}"/>
          </ac:spMkLst>
        </pc:spChg>
        <pc:spChg chg="add del">
          <ac:chgData name="Zachary Moore" userId="ecc85ccb002dd88c" providerId="LiveId" clId="{5087BA90-B525-4F48-B7FD-0EB798EBBC9C}" dt="2020-11-17T19:40:14.613" v="174" actId="26606"/>
          <ac:spMkLst>
            <pc:docMk/>
            <pc:sldMk cId="2319151029" sldId="257"/>
            <ac:spMk id="21" creationId="{FD073016-B734-483B-8953-5BADEE145112}"/>
          </ac:spMkLst>
        </pc:spChg>
        <pc:spChg chg="add del">
          <ac:chgData name="Zachary Moore" userId="ecc85ccb002dd88c" providerId="LiveId" clId="{5087BA90-B525-4F48-B7FD-0EB798EBBC9C}" dt="2020-11-17T19:37:16.236" v="140" actId="26606"/>
          <ac:spMkLst>
            <pc:docMk/>
            <pc:sldMk cId="2319151029" sldId="257"/>
            <ac:spMk id="22" creationId="{AB8C311F-7253-4AED-9701-7FC0708C41C7}"/>
          </ac:spMkLst>
        </pc:spChg>
        <pc:spChg chg="add del">
          <ac:chgData name="Zachary Moore" userId="ecc85ccb002dd88c" providerId="LiveId" clId="{5087BA90-B525-4F48-B7FD-0EB798EBBC9C}" dt="2020-11-17T19:37:16.236" v="140" actId="26606"/>
          <ac:spMkLst>
            <pc:docMk/>
            <pc:sldMk cId="2319151029" sldId="257"/>
            <ac:spMk id="23" creationId="{E2384209-CB15-4CDF-9D31-C44FD9A3F20D}"/>
          </ac:spMkLst>
        </pc:spChg>
        <pc:spChg chg="add del">
          <ac:chgData name="Zachary Moore" userId="ecc85ccb002dd88c" providerId="LiveId" clId="{5087BA90-B525-4F48-B7FD-0EB798EBBC9C}" dt="2020-11-17T19:37:16.236" v="140" actId="26606"/>
          <ac:spMkLst>
            <pc:docMk/>
            <pc:sldMk cId="2319151029" sldId="257"/>
            <ac:spMk id="24" creationId="{2633B3B5-CC90-43F0-8714-D31D1F3F0209}"/>
          </ac:spMkLst>
        </pc:spChg>
        <pc:spChg chg="add del">
          <ac:chgData name="Zachary Moore" userId="ecc85ccb002dd88c" providerId="LiveId" clId="{5087BA90-B525-4F48-B7FD-0EB798EBBC9C}" dt="2020-11-17T19:37:16.236" v="140" actId="26606"/>
          <ac:spMkLst>
            <pc:docMk/>
            <pc:sldMk cId="2319151029" sldId="257"/>
            <ac:spMk id="25" creationId="{A8D57A06-A426-446D-B02C-A2DC6B62E45E}"/>
          </ac:spMkLst>
        </pc:spChg>
        <pc:spChg chg="add del">
          <ac:chgData name="Zachary Moore" userId="ecc85ccb002dd88c" providerId="LiveId" clId="{5087BA90-B525-4F48-B7FD-0EB798EBBC9C}" dt="2020-11-17T19:40:14.613" v="174" actId="26606"/>
          <ac:spMkLst>
            <pc:docMk/>
            <pc:sldMk cId="2319151029" sldId="257"/>
            <ac:spMk id="26" creationId="{90A7EAB6-59D3-4325-8DE6-E0CA4009CE53}"/>
          </ac:spMkLst>
        </pc:spChg>
        <pc:spChg chg="add del">
          <ac:chgData name="Zachary Moore" userId="ecc85ccb002dd88c" providerId="LiveId" clId="{5087BA90-B525-4F48-B7FD-0EB798EBBC9C}" dt="2020-11-17T19:37:18.858" v="142" actId="26606"/>
          <ac:spMkLst>
            <pc:docMk/>
            <pc:sldMk cId="2319151029" sldId="257"/>
            <ac:spMk id="27" creationId="{AB8C311F-7253-4AED-9701-7FC0708C41C7}"/>
          </ac:spMkLst>
        </pc:spChg>
        <pc:spChg chg="add del">
          <ac:chgData name="Zachary Moore" userId="ecc85ccb002dd88c" providerId="LiveId" clId="{5087BA90-B525-4F48-B7FD-0EB798EBBC9C}" dt="2020-11-17T19:37:18.858" v="142" actId="26606"/>
          <ac:spMkLst>
            <pc:docMk/>
            <pc:sldMk cId="2319151029" sldId="257"/>
            <ac:spMk id="28" creationId="{FD073016-B734-483B-8953-5BADEE145112}"/>
          </ac:spMkLst>
        </pc:spChg>
        <pc:spChg chg="add del">
          <ac:chgData name="Zachary Moore" userId="ecc85ccb002dd88c" providerId="LiveId" clId="{5087BA90-B525-4F48-B7FD-0EB798EBBC9C}" dt="2020-11-17T19:37:18.858" v="142" actId="26606"/>
          <ac:spMkLst>
            <pc:docMk/>
            <pc:sldMk cId="2319151029" sldId="257"/>
            <ac:spMk id="29" creationId="{90A7EAB6-59D3-4325-8DE6-E0CA4009CE53}"/>
          </ac:spMkLst>
        </pc:spChg>
        <pc:spChg chg="add del">
          <ac:chgData name="Zachary Moore" userId="ecc85ccb002dd88c" providerId="LiveId" clId="{5087BA90-B525-4F48-B7FD-0EB798EBBC9C}" dt="2020-11-17T19:37:18.858" v="142" actId="26606"/>
          <ac:spMkLst>
            <pc:docMk/>
            <pc:sldMk cId="2319151029" sldId="257"/>
            <ac:spMk id="30" creationId="{A8D57A06-A426-446D-B02C-A2DC6B62E45E}"/>
          </ac:spMkLst>
        </pc:spChg>
        <pc:spChg chg="add del">
          <ac:chgData name="Zachary Moore" userId="ecc85ccb002dd88c" providerId="LiveId" clId="{5087BA90-B525-4F48-B7FD-0EB798EBBC9C}" dt="2020-11-17T19:40:14.613" v="174" actId="26606"/>
          <ac:spMkLst>
            <pc:docMk/>
            <pc:sldMk cId="2319151029" sldId="257"/>
            <ac:spMk id="31" creationId="{A8D57A06-A426-446D-B02C-A2DC6B62E45E}"/>
          </ac:spMkLst>
        </pc:spChg>
        <pc:spChg chg="add del">
          <ac:chgData name="Zachary Moore" userId="ecc85ccb002dd88c" providerId="LiveId" clId="{5087BA90-B525-4F48-B7FD-0EB798EBBC9C}" dt="2020-11-17T19:37:20.381" v="144" actId="26606"/>
          <ac:spMkLst>
            <pc:docMk/>
            <pc:sldMk cId="2319151029" sldId="257"/>
            <ac:spMk id="32" creationId="{F3060C83-F051-4F0E-ABAD-AA0DFC48B218}"/>
          </ac:spMkLst>
        </pc:spChg>
        <pc:spChg chg="add del">
          <ac:chgData name="Zachary Moore" userId="ecc85ccb002dd88c" providerId="LiveId" clId="{5087BA90-B525-4F48-B7FD-0EB798EBBC9C}" dt="2020-11-17T19:37:20.381" v="144" actId="26606"/>
          <ac:spMkLst>
            <pc:docMk/>
            <pc:sldMk cId="2319151029" sldId="257"/>
            <ac:spMk id="33" creationId="{83C98ABE-055B-441F-B07E-44F97F083C39}"/>
          </ac:spMkLst>
        </pc:spChg>
        <pc:spChg chg="add del">
          <ac:chgData name="Zachary Moore" userId="ecc85ccb002dd88c" providerId="LiveId" clId="{5087BA90-B525-4F48-B7FD-0EB798EBBC9C}" dt="2020-11-17T19:37:20.381" v="144" actId="26606"/>
          <ac:spMkLst>
            <pc:docMk/>
            <pc:sldMk cId="2319151029" sldId="257"/>
            <ac:spMk id="34" creationId="{29FDB030-9B49-4CED-8CCD-4D99382388AC}"/>
          </ac:spMkLst>
        </pc:spChg>
        <pc:spChg chg="add del">
          <ac:chgData name="Zachary Moore" userId="ecc85ccb002dd88c" providerId="LiveId" clId="{5087BA90-B525-4F48-B7FD-0EB798EBBC9C}" dt="2020-11-17T19:37:20.381" v="144" actId="26606"/>
          <ac:spMkLst>
            <pc:docMk/>
            <pc:sldMk cId="2319151029" sldId="257"/>
            <ac:spMk id="35" creationId="{3783CA14-24A1-485C-8B30-D6A5D87987AD}"/>
          </ac:spMkLst>
        </pc:spChg>
        <pc:spChg chg="add del">
          <ac:chgData name="Zachary Moore" userId="ecc85ccb002dd88c" providerId="LiveId" clId="{5087BA90-B525-4F48-B7FD-0EB798EBBC9C}" dt="2020-11-17T19:37:20.381" v="144" actId="26606"/>
          <ac:spMkLst>
            <pc:docMk/>
            <pc:sldMk cId="2319151029" sldId="257"/>
            <ac:spMk id="36" creationId="{9A97C86A-04D6-40F7-AE84-31AB43E6A846}"/>
          </ac:spMkLst>
        </pc:spChg>
        <pc:spChg chg="add del">
          <ac:chgData name="Zachary Moore" userId="ecc85ccb002dd88c" providerId="LiveId" clId="{5087BA90-B525-4F48-B7FD-0EB798EBBC9C}" dt="2020-11-17T19:37:20.381" v="144" actId="26606"/>
          <ac:spMkLst>
            <pc:docMk/>
            <pc:sldMk cId="2319151029" sldId="257"/>
            <ac:spMk id="37" creationId="{FF9F2414-84E8-453E-B1F3-389FDE8192D9}"/>
          </ac:spMkLst>
        </pc:spChg>
        <pc:spChg chg="add del">
          <ac:chgData name="Zachary Moore" userId="ecc85ccb002dd88c" providerId="LiveId" clId="{5087BA90-B525-4F48-B7FD-0EB798EBBC9C}" dt="2020-11-17T19:37:20.381" v="144" actId="26606"/>
          <ac:spMkLst>
            <pc:docMk/>
            <pc:sldMk cId="2319151029" sldId="257"/>
            <ac:spMk id="38" creationId="{3ECA69A1-7536-43AC-85EF-C7106179F5ED}"/>
          </ac:spMkLst>
        </pc:spChg>
        <pc:spChg chg="add del">
          <ac:chgData name="Zachary Moore" userId="ecc85ccb002dd88c" providerId="LiveId" clId="{5087BA90-B525-4F48-B7FD-0EB798EBBC9C}" dt="2020-11-17T19:40:16.088" v="176" actId="26606"/>
          <ac:spMkLst>
            <pc:docMk/>
            <pc:sldMk cId="2319151029" sldId="257"/>
            <ac:spMk id="39" creationId="{AB8C311F-7253-4AED-9701-7FC0708C41C7}"/>
          </ac:spMkLst>
        </pc:spChg>
        <pc:spChg chg="add del">
          <ac:chgData name="Zachary Moore" userId="ecc85ccb002dd88c" providerId="LiveId" clId="{5087BA90-B525-4F48-B7FD-0EB798EBBC9C}" dt="2020-11-17T19:38:13.693" v="152" actId="26606"/>
          <ac:spMkLst>
            <pc:docMk/>
            <pc:sldMk cId="2319151029" sldId="257"/>
            <ac:spMk id="40" creationId="{42A4FC2C-047E-45A5-965D-8E1E3BF09BC6}"/>
          </ac:spMkLst>
        </pc:spChg>
        <pc:spChg chg="add del">
          <ac:chgData name="Zachary Moore" userId="ecc85ccb002dd88c" providerId="LiveId" clId="{5087BA90-B525-4F48-B7FD-0EB798EBBC9C}" dt="2020-11-17T19:40:16.088" v="176" actId="26606"/>
          <ac:spMkLst>
            <pc:docMk/>
            <pc:sldMk cId="2319151029" sldId="257"/>
            <ac:spMk id="41" creationId="{E2384209-CB15-4CDF-9D31-C44FD9A3F20D}"/>
          </ac:spMkLst>
        </pc:spChg>
        <pc:spChg chg="add del">
          <ac:chgData name="Zachary Moore" userId="ecc85ccb002dd88c" providerId="LiveId" clId="{5087BA90-B525-4F48-B7FD-0EB798EBBC9C}" dt="2020-11-17T19:40:16.088" v="176" actId="26606"/>
          <ac:spMkLst>
            <pc:docMk/>
            <pc:sldMk cId="2319151029" sldId="257"/>
            <ac:spMk id="42" creationId="{2633B3B5-CC90-43F0-8714-D31D1F3F0209}"/>
          </ac:spMkLst>
        </pc:spChg>
        <pc:spChg chg="add del">
          <ac:chgData name="Zachary Moore" userId="ecc85ccb002dd88c" providerId="LiveId" clId="{5087BA90-B525-4F48-B7FD-0EB798EBBC9C}" dt="2020-11-17T19:40:16.088" v="176" actId="26606"/>
          <ac:spMkLst>
            <pc:docMk/>
            <pc:sldMk cId="2319151029" sldId="257"/>
            <ac:spMk id="43" creationId="{A8D57A06-A426-446D-B02C-A2DC6B62E45E}"/>
          </ac:spMkLst>
        </pc:spChg>
        <pc:spChg chg="add del">
          <ac:chgData name="Zachary Moore" userId="ecc85ccb002dd88c" providerId="LiveId" clId="{5087BA90-B525-4F48-B7FD-0EB798EBBC9C}" dt="2020-11-17T19:38:37.386" v="157" actId="26606"/>
          <ac:spMkLst>
            <pc:docMk/>
            <pc:sldMk cId="2319151029" sldId="257"/>
            <ac:spMk id="45" creationId="{42A4FC2C-047E-45A5-965D-8E1E3BF09BC6}"/>
          </ac:spMkLst>
        </pc:spChg>
        <pc:spChg chg="add del">
          <ac:chgData name="Zachary Moore" userId="ecc85ccb002dd88c" providerId="LiveId" clId="{5087BA90-B525-4F48-B7FD-0EB798EBBC9C}" dt="2020-11-17T19:40:17.934" v="178" actId="26606"/>
          <ac:spMkLst>
            <pc:docMk/>
            <pc:sldMk cId="2319151029" sldId="257"/>
            <ac:spMk id="46" creationId="{8950AD4C-6AF3-49F8-94E1-DBCAFB39478B}"/>
          </ac:spMkLst>
        </pc:spChg>
        <pc:spChg chg="add del">
          <ac:chgData name="Zachary Moore" userId="ecc85ccb002dd88c" providerId="LiveId" clId="{5087BA90-B525-4F48-B7FD-0EB798EBBC9C}" dt="2020-11-17T19:40:17.934" v="178" actId="26606"/>
          <ac:spMkLst>
            <pc:docMk/>
            <pc:sldMk cId="2319151029" sldId="257"/>
            <ac:spMk id="47" creationId="{C85F553D-483A-4D93-B429-9C1258836046}"/>
          </ac:spMkLst>
        </pc:spChg>
        <pc:spChg chg="add del">
          <ac:chgData name="Zachary Moore" userId="ecc85ccb002dd88c" providerId="LiveId" clId="{5087BA90-B525-4F48-B7FD-0EB798EBBC9C}" dt="2020-11-17T19:40:17.934" v="178" actId="26606"/>
          <ac:spMkLst>
            <pc:docMk/>
            <pc:sldMk cId="2319151029" sldId="257"/>
            <ac:spMk id="48" creationId="{DB1626B1-BAC7-4893-A5AC-620597685187}"/>
          </ac:spMkLst>
        </pc:spChg>
        <pc:spChg chg="add del">
          <ac:chgData name="Zachary Moore" userId="ecc85ccb002dd88c" providerId="LiveId" clId="{5087BA90-B525-4F48-B7FD-0EB798EBBC9C}" dt="2020-11-17T19:40:17.934" v="178" actId="26606"/>
          <ac:spMkLst>
            <pc:docMk/>
            <pc:sldMk cId="2319151029" sldId="257"/>
            <ac:spMk id="49" creationId="{D64E9910-51FE-45BF-973D-9D2401FD3C63}"/>
          </ac:spMkLst>
        </pc:spChg>
        <pc:spChg chg="add del">
          <ac:chgData name="Zachary Moore" userId="ecc85ccb002dd88c" providerId="LiveId" clId="{5087BA90-B525-4F48-B7FD-0EB798EBBC9C}" dt="2020-11-17T19:40:18.382" v="180" actId="26606"/>
          <ac:spMkLst>
            <pc:docMk/>
            <pc:sldMk cId="2319151029" sldId="257"/>
            <ac:spMk id="51" creationId="{2D2B266D-3625-4584-A5C3-7D3F672CFF30}"/>
          </ac:spMkLst>
        </pc:spChg>
        <pc:spChg chg="add del">
          <ac:chgData name="Zachary Moore" userId="ecc85ccb002dd88c" providerId="LiveId" clId="{5087BA90-B525-4F48-B7FD-0EB798EBBC9C}" dt="2020-11-17T19:40:20.098" v="182" actId="26606"/>
          <ac:spMkLst>
            <pc:docMk/>
            <pc:sldMk cId="2319151029" sldId="257"/>
            <ac:spMk id="53" creationId="{A169D286-F4D7-4C8B-A6BD-D05384C7F1D8}"/>
          </ac:spMkLst>
        </pc:spChg>
        <pc:spChg chg="add del">
          <ac:chgData name="Zachary Moore" userId="ecc85ccb002dd88c" providerId="LiveId" clId="{5087BA90-B525-4F48-B7FD-0EB798EBBC9C}" dt="2020-11-17T19:40:20.098" v="182" actId="26606"/>
          <ac:spMkLst>
            <pc:docMk/>
            <pc:sldMk cId="2319151029" sldId="257"/>
            <ac:spMk id="54" creationId="{69D184B2-2226-4E31-BCCB-444330767440}"/>
          </ac:spMkLst>
        </pc:spChg>
        <pc:spChg chg="add del">
          <ac:chgData name="Zachary Moore" userId="ecc85ccb002dd88c" providerId="LiveId" clId="{5087BA90-B525-4F48-B7FD-0EB798EBBC9C}" dt="2020-11-17T19:40:20.098" v="182" actId="26606"/>
          <ac:spMkLst>
            <pc:docMk/>
            <pc:sldMk cId="2319151029" sldId="257"/>
            <ac:spMk id="55" creationId="{1AC4D4E3-486A-464A-8EC8-D44881097267}"/>
          </ac:spMkLst>
        </pc:spChg>
        <pc:spChg chg="add del">
          <ac:chgData name="Zachary Moore" userId="ecc85ccb002dd88c" providerId="LiveId" clId="{5087BA90-B525-4F48-B7FD-0EB798EBBC9C}" dt="2020-11-17T19:40:27.393" v="184" actId="26606"/>
          <ac:spMkLst>
            <pc:docMk/>
            <pc:sldMk cId="2319151029" sldId="257"/>
            <ac:spMk id="57" creationId="{42A4FC2C-047E-45A5-965D-8E1E3BF09BC6}"/>
          </ac:spMkLst>
        </pc:spChg>
        <pc:picChg chg="add mod">
          <ac:chgData name="Zachary Moore" userId="ecc85ccb002dd88c" providerId="LiveId" clId="{5087BA90-B525-4F48-B7FD-0EB798EBBC9C}" dt="2020-12-06T23:46:54.434" v="14888"/>
          <ac:picMkLst>
            <pc:docMk/>
            <pc:sldMk cId="2319151029" sldId="257"/>
            <ac:picMk id="3" creationId="{F5CEB529-46FE-4CA2-980C-2BEB3ACD4466}"/>
          </ac:picMkLst>
        </pc:picChg>
        <pc:picChg chg="add del mod">
          <ac:chgData name="Zachary Moore" userId="ecc85ccb002dd88c" providerId="LiveId" clId="{5087BA90-B525-4F48-B7FD-0EB798EBBC9C}" dt="2020-11-17T19:37:54.978" v="146" actId="478"/>
          <ac:picMkLst>
            <pc:docMk/>
            <pc:sldMk cId="2319151029" sldId="257"/>
            <ac:picMk id="7" creationId="{C5193FB5-5751-48F6-A6DB-EAAD2A3B056A}"/>
          </ac:picMkLst>
        </pc:picChg>
        <pc:picChg chg="add del mod">
          <ac:chgData name="Zachary Moore" userId="ecc85ccb002dd88c" providerId="LiveId" clId="{5087BA90-B525-4F48-B7FD-0EB798EBBC9C}" dt="2020-11-17T19:38:27.531" v="153" actId="478"/>
          <ac:picMkLst>
            <pc:docMk/>
            <pc:sldMk cId="2319151029" sldId="257"/>
            <ac:picMk id="9" creationId="{617D803F-F79E-4D00-9751-42B2B4CE97C5}"/>
          </ac:picMkLst>
        </pc:picChg>
        <pc:picChg chg="add mod">
          <ac:chgData name="Zachary Moore" userId="ecc85ccb002dd88c" providerId="LiveId" clId="{5087BA90-B525-4F48-B7FD-0EB798EBBC9C}" dt="2020-11-17T19:40:27.393" v="184" actId="26606"/>
          <ac:picMkLst>
            <pc:docMk/>
            <pc:sldMk cId="2319151029" sldId="257"/>
            <ac:picMk id="11" creationId="{406CB680-8AAF-4D78-BB57-FC6680E89177}"/>
          </ac:picMkLst>
        </pc:picChg>
      </pc:sldChg>
      <pc:sldChg chg="addSp delSp modSp new mod ord modTransition setBg modAnim modNotesTx">
        <pc:chgData name="Zachary Moore" userId="ecc85ccb002dd88c" providerId="LiveId" clId="{5087BA90-B525-4F48-B7FD-0EB798EBBC9C}" dt="2020-12-06T23:37:50.984" v="14727"/>
        <pc:sldMkLst>
          <pc:docMk/>
          <pc:sldMk cId="637878055" sldId="258"/>
        </pc:sldMkLst>
        <pc:spChg chg="del">
          <ac:chgData name="Zachary Moore" userId="ecc85ccb002dd88c" providerId="LiveId" clId="{5087BA90-B525-4F48-B7FD-0EB798EBBC9C}" dt="2020-11-17T19:41:27.675" v="187" actId="478"/>
          <ac:spMkLst>
            <pc:docMk/>
            <pc:sldMk cId="637878055" sldId="258"/>
            <ac:spMk id="2" creationId="{82154905-702F-4F45-9BA7-3A35F45A2554}"/>
          </ac:spMkLst>
        </pc:spChg>
        <pc:spChg chg="del">
          <ac:chgData name="Zachary Moore" userId="ecc85ccb002dd88c" providerId="LiveId" clId="{5087BA90-B525-4F48-B7FD-0EB798EBBC9C}" dt="2020-11-17T19:41:27.675" v="187" actId="478"/>
          <ac:spMkLst>
            <pc:docMk/>
            <pc:sldMk cId="637878055" sldId="258"/>
            <ac:spMk id="3" creationId="{287C0D72-2D1A-4CCD-9BDD-D7B0EA204633}"/>
          </ac:spMkLst>
        </pc:spChg>
        <pc:spChg chg="add mod">
          <ac:chgData name="Zachary Moore" userId="ecc85ccb002dd88c" providerId="LiveId" clId="{5087BA90-B525-4F48-B7FD-0EB798EBBC9C}" dt="2020-11-20T16:48:00.699" v="7440" actId="1076"/>
          <ac:spMkLst>
            <pc:docMk/>
            <pc:sldMk cId="637878055" sldId="258"/>
            <ac:spMk id="5" creationId="{DA93DA4F-6908-49CC-935A-D774FFD2E9CF}"/>
          </ac:spMkLst>
        </pc:spChg>
        <pc:spChg chg="add mod">
          <ac:chgData name="Zachary Moore" userId="ecc85ccb002dd88c" providerId="LiveId" clId="{5087BA90-B525-4F48-B7FD-0EB798EBBC9C}" dt="2020-11-26T21:12:33.827" v="14329" actId="20577"/>
          <ac:spMkLst>
            <pc:docMk/>
            <pc:sldMk cId="637878055" sldId="258"/>
            <ac:spMk id="10" creationId="{A20F2DF0-5303-4A3A-94AA-A93310DAEEB5}"/>
          </ac:spMkLst>
        </pc:spChg>
        <pc:spChg chg="add del">
          <ac:chgData name="Zachary Moore" userId="ecc85ccb002dd88c" providerId="LiveId" clId="{5087BA90-B525-4F48-B7FD-0EB798EBBC9C}" dt="2020-11-17T21:21:24.784" v="1817" actId="26606"/>
          <ac:spMkLst>
            <pc:docMk/>
            <pc:sldMk cId="637878055" sldId="258"/>
            <ac:spMk id="16" creationId="{8DBEAE55-3EA1-41D7-A212-5F7D8986C1F2}"/>
          </ac:spMkLst>
        </pc:spChg>
        <pc:spChg chg="add del">
          <ac:chgData name="Zachary Moore" userId="ecc85ccb002dd88c" providerId="LiveId" clId="{5087BA90-B525-4F48-B7FD-0EB798EBBC9C}" dt="2020-11-17T21:21:24.784" v="1817" actId="26606"/>
          <ac:spMkLst>
            <pc:docMk/>
            <pc:sldMk cId="637878055" sldId="258"/>
            <ac:spMk id="18" creationId="{CFC5F0E7-644F-4101-BE72-12825CF537E7}"/>
          </ac:spMkLst>
        </pc:spChg>
        <pc:spChg chg="add del">
          <ac:chgData name="Zachary Moore" userId="ecc85ccb002dd88c" providerId="LiveId" clId="{5087BA90-B525-4F48-B7FD-0EB798EBBC9C}" dt="2020-11-17T21:55:00.824" v="2699" actId="26606"/>
          <ac:spMkLst>
            <pc:docMk/>
            <pc:sldMk cId="637878055" sldId="258"/>
            <ac:spMk id="20" creationId="{A8D57A06-A426-446D-B02C-A2DC6B62E45E}"/>
          </ac:spMkLst>
        </pc:spChg>
        <pc:spChg chg="add del">
          <ac:chgData name="Zachary Moore" userId="ecc85ccb002dd88c" providerId="LiveId" clId="{5087BA90-B525-4F48-B7FD-0EB798EBBC9C}" dt="2020-11-17T21:21:24.784" v="1817" actId="26606"/>
          <ac:spMkLst>
            <pc:docMk/>
            <pc:sldMk cId="637878055" sldId="258"/>
            <ac:spMk id="24" creationId="{8950AD4C-6AF3-49F8-94E1-DBCAFB39478B}"/>
          </ac:spMkLst>
        </pc:spChg>
        <pc:spChg chg="add del">
          <ac:chgData name="Zachary Moore" userId="ecc85ccb002dd88c" providerId="LiveId" clId="{5087BA90-B525-4F48-B7FD-0EB798EBBC9C}" dt="2020-11-17T21:21:24.784" v="1817" actId="26606"/>
          <ac:spMkLst>
            <pc:docMk/>
            <pc:sldMk cId="637878055" sldId="258"/>
            <ac:spMk id="25" creationId="{B1F9B6B4-B0C4-45C6-A086-901C960D03E7}"/>
          </ac:spMkLst>
        </pc:spChg>
        <pc:spChg chg="add del">
          <ac:chgData name="Zachary Moore" userId="ecc85ccb002dd88c" providerId="LiveId" clId="{5087BA90-B525-4F48-B7FD-0EB798EBBC9C}" dt="2020-11-17T21:55:00.824" v="2699" actId="26606"/>
          <ac:spMkLst>
            <pc:docMk/>
            <pc:sldMk cId="637878055" sldId="258"/>
            <ac:spMk id="27" creationId="{AB8C311F-7253-4AED-9701-7FC0708C41C7}"/>
          </ac:spMkLst>
        </pc:spChg>
        <pc:spChg chg="add del">
          <ac:chgData name="Zachary Moore" userId="ecc85ccb002dd88c" providerId="LiveId" clId="{5087BA90-B525-4F48-B7FD-0EB798EBBC9C}" dt="2020-11-17T21:55:00.824" v="2699" actId="26606"/>
          <ac:spMkLst>
            <pc:docMk/>
            <pc:sldMk cId="637878055" sldId="258"/>
            <ac:spMk id="28" creationId="{FD073016-B734-483B-8953-5BADEE145112}"/>
          </ac:spMkLst>
        </pc:spChg>
        <pc:spChg chg="add del">
          <ac:chgData name="Zachary Moore" userId="ecc85ccb002dd88c" providerId="LiveId" clId="{5087BA90-B525-4F48-B7FD-0EB798EBBC9C}" dt="2020-11-17T21:55:00.824" v="2699" actId="26606"/>
          <ac:spMkLst>
            <pc:docMk/>
            <pc:sldMk cId="637878055" sldId="258"/>
            <ac:spMk id="29" creationId="{90A7EAB6-59D3-4325-8DE6-E0CA4009CE53}"/>
          </ac:spMkLst>
        </pc:spChg>
        <pc:spChg chg="add del">
          <ac:chgData name="Zachary Moore" userId="ecc85ccb002dd88c" providerId="LiveId" clId="{5087BA90-B525-4F48-B7FD-0EB798EBBC9C}" dt="2020-11-17T21:54:55.854" v="2692" actId="26606"/>
          <ac:spMkLst>
            <pc:docMk/>
            <pc:sldMk cId="637878055" sldId="258"/>
            <ac:spMk id="34" creationId="{3AFE8227-C443-417B-BA91-520EB1EF4559}"/>
          </ac:spMkLst>
        </pc:spChg>
        <pc:spChg chg="add del">
          <ac:chgData name="Zachary Moore" userId="ecc85ccb002dd88c" providerId="LiveId" clId="{5087BA90-B525-4F48-B7FD-0EB798EBBC9C}" dt="2020-11-17T21:54:55.854" v="2692" actId="26606"/>
          <ac:spMkLst>
            <pc:docMk/>
            <pc:sldMk cId="637878055" sldId="258"/>
            <ac:spMk id="36" creationId="{907741FC-B544-4A6E-B831-6789D042333D}"/>
          </ac:spMkLst>
        </pc:spChg>
        <pc:spChg chg="add del">
          <ac:chgData name="Zachary Moore" userId="ecc85ccb002dd88c" providerId="LiveId" clId="{5087BA90-B525-4F48-B7FD-0EB798EBBC9C}" dt="2020-11-17T21:54:55.854" v="2692" actId="26606"/>
          <ac:spMkLst>
            <pc:docMk/>
            <pc:sldMk cId="637878055" sldId="258"/>
            <ac:spMk id="38" creationId="{3F0BE7ED-7814-4273-B18A-F26CC0380380}"/>
          </ac:spMkLst>
        </pc:spChg>
        <pc:spChg chg="add del">
          <ac:chgData name="Zachary Moore" userId="ecc85ccb002dd88c" providerId="LiveId" clId="{5087BA90-B525-4F48-B7FD-0EB798EBBC9C}" dt="2020-11-17T21:54:57.634" v="2694" actId="26606"/>
          <ac:spMkLst>
            <pc:docMk/>
            <pc:sldMk cId="637878055" sldId="258"/>
            <ac:spMk id="40" creationId="{3873B707-463F-40B0-8227-E8CC6C67EB25}"/>
          </ac:spMkLst>
        </pc:spChg>
        <pc:spChg chg="add del">
          <ac:chgData name="Zachary Moore" userId="ecc85ccb002dd88c" providerId="LiveId" clId="{5087BA90-B525-4F48-B7FD-0EB798EBBC9C}" dt="2020-11-17T21:54:57.634" v="2694" actId="26606"/>
          <ac:spMkLst>
            <pc:docMk/>
            <pc:sldMk cId="637878055" sldId="258"/>
            <ac:spMk id="41" creationId="{201CC55D-ED54-4C5C-95E6-10947BD1103B}"/>
          </ac:spMkLst>
        </pc:spChg>
        <pc:spChg chg="add del">
          <ac:chgData name="Zachary Moore" userId="ecc85ccb002dd88c" providerId="LiveId" clId="{5087BA90-B525-4F48-B7FD-0EB798EBBC9C}" dt="2020-11-17T21:54:57.634" v="2694" actId="26606"/>
          <ac:spMkLst>
            <pc:docMk/>
            <pc:sldMk cId="637878055" sldId="258"/>
            <ac:spMk id="42" creationId="{C13237C8-E62C-4F0D-A318-BD6FB6C2D138}"/>
          </ac:spMkLst>
        </pc:spChg>
        <pc:spChg chg="add del">
          <ac:chgData name="Zachary Moore" userId="ecc85ccb002dd88c" providerId="LiveId" clId="{5087BA90-B525-4F48-B7FD-0EB798EBBC9C}" dt="2020-11-17T21:54:57.634" v="2694" actId="26606"/>
          <ac:spMkLst>
            <pc:docMk/>
            <pc:sldMk cId="637878055" sldId="258"/>
            <ac:spMk id="44" creationId="{19C9EAEA-39D0-4B0E-A0EB-51E7B26740B1}"/>
          </ac:spMkLst>
        </pc:spChg>
        <pc:spChg chg="add del">
          <ac:chgData name="Zachary Moore" userId="ecc85ccb002dd88c" providerId="LiveId" clId="{5087BA90-B525-4F48-B7FD-0EB798EBBC9C}" dt="2020-11-17T21:54:58.689" v="2696" actId="26606"/>
          <ac:spMkLst>
            <pc:docMk/>
            <pc:sldMk cId="637878055" sldId="258"/>
            <ac:spMk id="47" creationId="{2B566528-1B12-4246-9431-5C2D7D081168}"/>
          </ac:spMkLst>
        </pc:spChg>
        <pc:spChg chg="add del">
          <ac:chgData name="Zachary Moore" userId="ecc85ccb002dd88c" providerId="LiveId" clId="{5087BA90-B525-4F48-B7FD-0EB798EBBC9C}" dt="2020-11-17T21:54:58.689" v="2696" actId="26606"/>
          <ac:spMkLst>
            <pc:docMk/>
            <pc:sldMk cId="637878055" sldId="258"/>
            <ac:spMk id="51" creationId="{D3F51FEB-38FB-4F6C-9F7B-2F2AFAB65463}"/>
          </ac:spMkLst>
        </pc:spChg>
        <pc:spChg chg="add del">
          <ac:chgData name="Zachary Moore" userId="ecc85ccb002dd88c" providerId="LiveId" clId="{5087BA90-B525-4F48-B7FD-0EB798EBBC9C}" dt="2020-11-17T21:54:58.689" v="2696" actId="26606"/>
          <ac:spMkLst>
            <pc:docMk/>
            <pc:sldMk cId="637878055" sldId="258"/>
            <ac:spMk id="52" creationId="{1E547BA6-BAE0-43BB-A7CA-60F69CE252F0}"/>
          </ac:spMkLst>
        </pc:spChg>
        <pc:spChg chg="add del">
          <ac:chgData name="Zachary Moore" userId="ecc85ccb002dd88c" providerId="LiveId" clId="{5087BA90-B525-4F48-B7FD-0EB798EBBC9C}" dt="2020-11-17T21:55:00.816" v="2698" actId="26606"/>
          <ac:spMkLst>
            <pc:docMk/>
            <pc:sldMk cId="637878055" sldId="258"/>
            <ac:spMk id="54" creationId="{60E9A6ED-B880-44EA-8D60-C9D3C82CCBD2}"/>
          </ac:spMkLst>
        </pc:spChg>
        <pc:grpChg chg="add del">
          <ac:chgData name="Zachary Moore" userId="ecc85ccb002dd88c" providerId="LiveId" clId="{5087BA90-B525-4F48-B7FD-0EB798EBBC9C}" dt="2020-11-17T21:21:22.518" v="1815" actId="26606"/>
          <ac:grpSpMkLst>
            <pc:docMk/>
            <pc:sldMk cId="637878055" sldId="258"/>
            <ac:grpSpMk id="14" creationId="{63737881-458F-40AD-B72B-B57D267DC423}"/>
          </ac:grpSpMkLst>
        </pc:grpChg>
        <pc:grpChg chg="add del">
          <ac:chgData name="Zachary Moore" userId="ecc85ccb002dd88c" providerId="LiveId" clId="{5087BA90-B525-4F48-B7FD-0EB798EBBC9C}" dt="2020-11-17T21:54:57.634" v="2694" actId="26606"/>
          <ac:grpSpMkLst>
            <pc:docMk/>
            <pc:sldMk cId="637878055" sldId="258"/>
            <ac:grpSpMk id="43" creationId="{1DE889C7-FAD6-4397-98E2-05D503484459}"/>
          </ac:grpSpMkLst>
        </pc:grpChg>
        <pc:grpChg chg="add del">
          <ac:chgData name="Zachary Moore" userId="ecc85ccb002dd88c" providerId="LiveId" clId="{5087BA90-B525-4F48-B7FD-0EB798EBBC9C}" dt="2020-11-17T21:54:58.689" v="2696" actId="26606"/>
          <ac:grpSpMkLst>
            <pc:docMk/>
            <pc:sldMk cId="637878055" sldId="258"/>
            <ac:grpSpMk id="48" creationId="{07EAA094-9CF6-4695-958A-33D9BCAA9474}"/>
          </ac:grpSpMkLst>
        </pc:grpChg>
        <pc:picChg chg="add del mod">
          <ac:chgData name="Zachary Moore" userId="ecc85ccb002dd88c" providerId="LiveId" clId="{5087BA90-B525-4F48-B7FD-0EB798EBBC9C}" dt="2020-12-06T23:36:12.795" v="14725"/>
          <ac:picMkLst>
            <pc:docMk/>
            <pc:sldMk cId="637878055" sldId="258"/>
            <ac:picMk id="2" creationId="{8347D1E7-B024-41B9-AC2A-0C2559C99399}"/>
          </ac:picMkLst>
        </pc:picChg>
        <pc:picChg chg="add mod">
          <ac:chgData name="Zachary Moore" userId="ecc85ccb002dd88c" providerId="LiveId" clId="{5087BA90-B525-4F48-B7FD-0EB798EBBC9C}" dt="2020-12-06T23:37:50.984" v="14727"/>
          <ac:picMkLst>
            <pc:docMk/>
            <pc:sldMk cId="637878055" sldId="258"/>
            <ac:picMk id="3" creationId="{C62A96C8-3BA4-4A09-B1A0-EAA27A4E0285}"/>
          </ac:picMkLst>
        </pc:picChg>
        <pc:picChg chg="add del mod">
          <ac:chgData name="Zachary Moore" userId="ecc85ccb002dd88c" providerId="LiveId" clId="{5087BA90-B525-4F48-B7FD-0EB798EBBC9C}" dt="2020-11-17T21:21:00.551" v="1804" actId="478"/>
          <ac:picMkLst>
            <pc:docMk/>
            <pc:sldMk cId="637878055" sldId="258"/>
            <ac:picMk id="5" creationId="{4172B1D2-C220-4882-ADE8-5F6169CDE8C9}"/>
          </ac:picMkLst>
        </pc:picChg>
        <pc:picChg chg="add del mod">
          <ac:chgData name="Zachary Moore" userId="ecc85ccb002dd88c" providerId="LiveId" clId="{5087BA90-B525-4F48-B7FD-0EB798EBBC9C}" dt="2020-11-17T21:21:00.551" v="1804" actId="478"/>
          <ac:picMkLst>
            <pc:docMk/>
            <pc:sldMk cId="637878055" sldId="258"/>
            <ac:picMk id="7" creationId="{D3138042-7FA3-4ABF-AE08-A622BE3ED5DB}"/>
          </ac:picMkLst>
        </pc:picChg>
        <pc:picChg chg="add mod ord">
          <ac:chgData name="Zachary Moore" userId="ecc85ccb002dd88c" providerId="LiveId" clId="{5087BA90-B525-4F48-B7FD-0EB798EBBC9C}" dt="2020-11-17T21:55:00.824" v="2699" actId="26606"/>
          <ac:picMkLst>
            <pc:docMk/>
            <pc:sldMk cId="637878055" sldId="258"/>
            <ac:picMk id="9" creationId="{4BC601B3-03A1-44AC-8492-2F6CB852A86F}"/>
          </ac:picMkLst>
        </pc:picChg>
        <pc:picChg chg="add del mod">
          <ac:chgData name="Zachary Moore" userId="ecc85ccb002dd88c" providerId="LiveId" clId="{5087BA90-B525-4F48-B7FD-0EB798EBBC9C}" dt="2020-11-17T21:21:00.551" v="1804" actId="478"/>
          <ac:picMkLst>
            <pc:docMk/>
            <pc:sldMk cId="637878055" sldId="258"/>
            <ac:picMk id="1026" creationId="{D6BC22B8-2455-41E2-8848-146B5EBF204B}"/>
          </ac:picMkLst>
        </pc:picChg>
        <pc:cxnChg chg="add">
          <ac:chgData name="Zachary Moore" userId="ecc85ccb002dd88c" providerId="LiveId" clId="{5087BA90-B525-4F48-B7FD-0EB798EBBC9C}" dt="2020-11-17T21:55:00.824" v="2699" actId="26606"/>
          <ac:cxnSpMkLst>
            <pc:docMk/>
            <pc:sldMk cId="637878055" sldId="258"/>
            <ac:cxnSpMk id="56" creationId="{A7F400EE-A8A5-48AF-B4D6-291B52C6F0B0}"/>
          </ac:cxnSpMkLst>
        </pc:cxnChg>
      </pc:sldChg>
      <pc:sldChg chg="addSp delSp modSp add mod modTransition modAnim modNotesTx">
        <pc:chgData name="Zachary Moore" userId="ecc85ccb002dd88c" providerId="LiveId" clId="{5087BA90-B525-4F48-B7FD-0EB798EBBC9C}" dt="2020-12-06T23:48:07.723" v="14893"/>
        <pc:sldMkLst>
          <pc:docMk/>
          <pc:sldMk cId="3300195669" sldId="259"/>
        </pc:sldMkLst>
        <pc:spChg chg="add mod">
          <ac:chgData name="Zachary Moore" userId="ecc85ccb002dd88c" providerId="LiveId" clId="{5087BA90-B525-4F48-B7FD-0EB798EBBC9C}" dt="2020-11-20T16:37:58.017" v="6987"/>
          <ac:spMkLst>
            <pc:docMk/>
            <pc:sldMk cId="3300195669" sldId="259"/>
            <ac:spMk id="3" creationId="{83F090C4-2F43-4823-9392-68F90DF72620}"/>
          </ac:spMkLst>
        </pc:spChg>
        <pc:picChg chg="add del mod">
          <ac:chgData name="Zachary Moore" userId="ecc85ccb002dd88c" providerId="LiveId" clId="{5087BA90-B525-4F48-B7FD-0EB798EBBC9C}" dt="2020-12-06T23:47:18.199" v="14890"/>
          <ac:picMkLst>
            <pc:docMk/>
            <pc:sldMk cId="3300195669" sldId="259"/>
            <ac:picMk id="2" creationId="{59D2B1FA-F62A-4CB8-8210-F9C8E257C6A9}"/>
          </ac:picMkLst>
        </pc:picChg>
        <pc:picChg chg="add del mod">
          <ac:chgData name="Zachary Moore" userId="ecc85ccb002dd88c" providerId="LiveId" clId="{5087BA90-B525-4F48-B7FD-0EB798EBBC9C}" dt="2020-12-06T23:47:41.738" v="14892"/>
          <ac:picMkLst>
            <pc:docMk/>
            <pc:sldMk cId="3300195669" sldId="259"/>
            <ac:picMk id="4" creationId="{057EC611-F977-4A62-BE0B-4A9F4A85DCF2}"/>
          </ac:picMkLst>
        </pc:picChg>
        <pc:picChg chg="add mod">
          <ac:chgData name="Zachary Moore" userId="ecc85ccb002dd88c" providerId="LiveId" clId="{5087BA90-B525-4F48-B7FD-0EB798EBBC9C}" dt="2020-12-06T23:48:07.723" v="14893"/>
          <ac:picMkLst>
            <pc:docMk/>
            <pc:sldMk cId="3300195669" sldId="259"/>
            <ac:picMk id="5" creationId="{667A2149-1A84-4DF6-907B-68F953538443}"/>
          </ac:picMkLst>
        </pc:picChg>
        <pc:picChg chg="mod">
          <ac:chgData name="Zachary Moore" userId="ecc85ccb002dd88c" providerId="LiveId" clId="{5087BA90-B525-4F48-B7FD-0EB798EBBC9C}" dt="2020-11-17T20:08:59.237" v="943" actId="14826"/>
          <ac:picMkLst>
            <pc:docMk/>
            <pc:sldMk cId="3300195669" sldId="259"/>
            <ac:picMk id="11" creationId="{406CB680-8AAF-4D78-BB57-FC6680E89177}"/>
          </ac:picMkLst>
        </pc:picChg>
      </pc:sldChg>
      <pc:sldChg chg="addSp delSp modSp add mod modTransition modAnim modNotesTx">
        <pc:chgData name="Zachary Moore" userId="ecc85ccb002dd88c" providerId="LiveId" clId="{5087BA90-B525-4F48-B7FD-0EB798EBBC9C}" dt="2020-12-06T23:50:06.742" v="14900"/>
        <pc:sldMkLst>
          <pc:docMk/>
          <pc:sldMk cId="4028880421" sldId="260"/>
        </pc:sldMkLst>
        <pc:spChg chg="add mod">
          <ac:chgData name="Zachary Moore" userId="ecc85ccb002dd88c" providerId="LiveId" clId="{5087BA90-B525-4F48-B7FD-0EB798EBBC9C}" dt="2020-11-20T16:38:00.163" v="6988"/>
          <ac:spMkLst>
            <pc:docMk/>
            <pc:sldMk cId="4028880421" sldId="260"/>
            <ac:spMk id="3" creationId="{8383A2F3-C71A-4BC6-B26D-EC0B7B8D137D}"/>
          </ac:spMkLst>
        </pc:spChg>
        <pc:picChg chg="add del mod">
          <ac:chgData name="Zachary Moore" userId="ecc85ccb002dd88c" providerId="LiveId" clId="{5087BA90-B525-4F48-B7FD-0EB798EBBC9C}" dt="2020-12-06T23:48:30.302" v="14895"/>
          <ac:picMkLst>
            <pc:docMk/>
            <pc:sldMk cId="4028880421" sldId="260"/>
            <ac:picMk id="2" creationId="{D9F882DB-8999-4E23-9E2D-913A4CCA0305}"/>
          </ac:picMkLst>
        </pc:picChg>
        <pc:picChg chg="add del mod">
          <ac:chgData name="Zachary Moore" userId="ecc85ccb002dd88c" providerId="LiveId" clId="{5087BA90-B525-4F48-B7FD-0EB798EBBC9C}" dt="2020-12-06T23:49:10.854" v="14897"/>
          <ac:picMkLst>
            <pc:docMk/>
            <pc:sldMk cId="4028880421" sldId="260"/>
            <ac:picMk id="4" creationId="{9D918378-AB51-43A6-A973-A717FA3D4E6B}"/>
          </ac:picMkLst>
        </pc:picChg>
        <pc:picChg chg="add del mod">
          <ac:chgData name="Zachary Moore" userId="ecc85ccb002dd88c" providerId="LiveId" clId="{5087BA90-B525-4F48-B7FD-0EB798EBBC9C}" dt="2020-12-06T23:49:41.214" v="14899"/>
          <ac:picMkLst>
            <pc:docMk/>
            <pc:sldMk cId="4028880421" sldId="260"/>
            <ac:picMk id="5" creationId="{0EA7FBF2-B67A-4C90-BE8B-F97905C801D3}"/>
          </ac:picMkLst>
        </pc:picChg>
        <pc:picChg chg="add mod">
          <ac:chgData name="Zachary Moore" userId="ecc85ccb002dd88c" providerId="LiveId" clId="{5087BA90-B525-4F48-B7FD-0EB798EBBC9C}" dt="2020-12-06T23:50:06.742" v="14900"/>
          <ac:picMkLst>
            <pc:docMk/>
            <pc:sldMk cId="4028880421" sldId="260"/>
            <ac:picMk id="6" creationId="{5E8DAA36-FCDA-4634-968A-6501FD0B2DFB}"/>
          </ac:picMkLst>
        </pc:picChg>
        <pc:picChg chg="mod">
          <ac:chgData name="Zachary Moore" userId="ecc85ccb002dd88c" providerId="LiveId" clId="{5087BA90-B525-4F48-B7FD-0EB798EBBC9C}" dt="2020-11-17T20:21:13.414" v="1013" actId="14826"/>
          <ac:picMkLst>
            <pc:docMk/>
            <pc:sldMk cId="4028880421" sldId="260"/>
            <ac:picMk id="11" creationId="{406CB680-8AAF-4D78-BB57-FC6680E89177}"/>
          </ac:picMkLst>
        </pc:picChg>
      </pc:sldChg>
      <pc:sldChg chg="addSp modSp add del mod modTransition modNotesTx">
        <pc:chgData name="Zachary Moore" userId="ecc85ccb002dd88c" providerId="LiveId" clId="{5087BA90-B525-4F48-B7FD-0EB798EBBC9C}" dt="2020-11-20T17:10:13.756" v="7442" actId="2696"/>
        <pc:sldMkLst>
          <pc:docMk/>
          <pc:sldMk cId="11409984" sldId="261"/>
        </pc:sldMkLst>
        <pc:spChg chg="add mod">
          <ac:chgData name="Zachary Moore" userId="ecc85ccb002dd88c" providerId="LiveId" clId="{5087BA90-B525-4F48-B7FD-0EB798EBBC9C}" dt="2020-11-20T16:38:03.053" v="6989"/>
          <ac:spMkLst>
            <pc:docMk/>
            <pc:sldMk cId="11409984" sldId="261"/>
            <ac:spMk id="3" creationId="{4210069A-4ACA-416D-A557-229C91FB4174}"/>
          </ac:spMkLst>
        </pc:spChg>
        <pc:picChg chg="mod">
          <ac:chgData name="Zachary Moore" userId="ecc85ccb002dd88c" providerId="LiveId" clId="{5087BA90-B525-4F48-B7FD-0EB798EBBC9C}" dt="2020-11-17T20:19:59.961" v="1012" actId="14826"/>
          <ac:picMkLst>
            <pc:docMk/>
            <pc:sldMk cId="11409984" sldId="261"/>
            <ac:picMk id="11" creationId="{406CB680-8AAF-4D78-BB57-FC6680E89177}"/>
          </ac:picMkLst>
        </pc:picChg>
      </pc:sldChg>
      <pc:sldChg chg="addSp delSp modSp add mod ord modTransition modAnim modNotesTx">
        <pc:chgData name="Zachary Moore" userId="ecc85ccb002dd88c" providerId="LiveId" clId="{5087BA90-B525-4F48-B7FD-0EB798EBBC9C}" dt="2020-12-06T23:46:25.925" v="14887"/>
        <pc:sldMkLst>
          <pc:docMk/>
          <pc:sldMk cId="2819382885" sldId="262"/>
        </pc:sldMkLst>
        <pc:spChg chg="add del mod">
          <ac:chgData name="Zachary Moore" userId="ecc85ccb002dd88c" providerId="LiveId" clId="{5087BA90-B525-4F48-B7FD-0EB798EBBC9C}" dt="2020-11-20T16:28:11.382" v="6680" actId="478"/>
          <ac:spMkLst>
            <pc:docMk/>
            <pc:sldMk cId="2819382885" sldId="262"/>
            <ac:spMk id="11" creationId="{CC4852ED-5B48-4E9C-AC52-0EE6D2727546}"/>
          </ac:spMkLst>
        </pc:spChg>
        <pc:spChg chg="add mod">
          <ac:chgData name="Zachary Moore" userId="ecc85ccb002dd88c" providerId="LiveId" clId="{5087BA90-B525-4F48-B7FD-0EB798EBBC9C}" dt="2020-11-20T16:34:05.497" v="6901" actId="1076"/>
          <ac:spMkLst>
            <pc:docMk/>
            <pc:sldMk cId="2819382885" sldId="262"/>
            <ac:spMk id="15" creationId="{EE805F08-13F0-44E3-B651-9FA9A7C52C1F}"/>
          </ac:spMkLst>
        </pc:spChg>
        <pc:spChg chg="add del">
          <ac:chgData name="Zachary Moore" userId="ecc85ccb002dd88c" providerId="LiveId" clId="{5087BA90-B525-4F48-B7FD-0EB798EBBC9C}" dt="2020-11-20T16:28:18.850" v="6683" actId="26606"/>
          <ac:spMkLst>
            <pc:docMk/>
            <pc:sldMk cId="2819382885" sldId="262"/>
            <ac:spMk id="19" creationId="{BFDC535F-AC0A-417D-96AB-6706BECACD95}"/>
          </ac:spMkLst>
        </pc:spChg>
        <pc:spChg chg="add del">
          <ac:chgData name="Zachary Moore" userId="ecc85ccb002dd88c" providerId="LiveId" clId="{5087BA90-B525-4F48-B7FD-0EB798EBBC9C}" dt="2020-11-20T16:28:18.850" v="6683" actId="26606"/>
          <ac:spMkLst>
            <pc:docMk/>
            <pc:sldMk cId="2819382885" sldId="262"/>
            <ac:spMk id="21" creationId="{97AAAF8E-31DB-4148-8FCA-4D8233D691C6}"/>
          </ac:spMkLst>
        </pc:spChg>
        <pc:spChg chg="add del">
          <ac:chgData name="Zachary Moore" userId="ecc85ccb002dd88c" providerId="LiveId" clId="{5087BA90-B525-4F48-B7FD-0EB798EBBC9C}" dt="2020-11-20T16:28:18.850" v="6683" actId="26606"/>
          <ac:spMkLst>
            <pc:docMk/>
            <pc:sldMk cId="2819382885" sldId="262"/>
            <ac:spMk id="23" creationId="{AA274328-4774-4DF9-BA53-452565122FBB}"/>
          </ac:spMkLst>
        </pc:spChg>
        <pc:spChg chg="add del">
          <ac:chgData name="Zachary Moore" userId="ecc85ccb002dd88c" providerId="LiveId" clId="{5087BA90-B525-4F48-B7FD-0EB798EBBC9C}" dt="2020-11-20T16:28:18.850" v="6683" actId="26606"/>
          <ac:spMkLst>
            <pc:docMk/>
            <pc:sldMk cId="2819382885" sldId="262"/>
            <ac:spMk id="25" creationId="{01C7B46D-2FEF-4FAA-915B-8B21A66BB647}"/>
          </ac:spMkLst>
        </pc:spChg>
        <pc:spChg chg="add del">
          <ac:chgData name="Zachary Moore" userId="ecc85ccb002dd88c" providerId="LiveId" clId="{5087BA90-B525-4F48-B7FD-0EB798EBBC9C}" dt="2020-11-20T16:28:20.672" v="6685" actId="26606"/>
          <ac:spMkLst>
            <pc:docMk/>
            <pc:sldMk cId="2819382885" sldId="262"/>
            <ac:spMk id="27" creationId="{56827C3C-D52F-46CE-A441-3CD6A1A6A0A2}"/>
          </ac:spMkLst>
        </pc:spChg>
        <pc:spChg chg="add del">
          <ac:chgData name="Zachary Moore" userId="ecc85ccb002dd88c" providerId="LiveId" clId="{5087BA90-B525-4F48-B7FD-0EB798EBBC9C}" dt="2020-11-20T16:28:20.672" v="6685" actId="26606"/>
          <ac:spMkLst>
            <pc:docMk/>
            <pc:sldMk cId="2819382885" sldId="262"/>
            <ac:spMk id="28" creationId="{F52A8B51-0A89-497B-B882-6658E029A3F9}"/>
          </ac:spMkLst>
        </pc:spChg>
        <pc:spChg chg="add del">
          <ac:chgData name="Zachary Moore" userId="ecc85ccb002dd88c" providerId="LiveId" clId="{5087BA90-B525-4F48-B7FD-0EB798EBBC9C}" dt="2020-11-20T16:28:20.672" v="6685" actId="26606"/>
          <ac:spMkLst>
            <pc:docMk/>
            <pc:sldMk cId="2819382885" sldId="262"/>
            <ac:spMk id="29" creationId="{EB1CEFBF-6F09-4052-862B-E219DA15757E}"/>
          </ac:spMkLst>
        </pc:spChg>
        <pc:spChg chg="add del">
          <ac:chgData name="Zachary Moore" userId="ecc85ccb002dd88c" providerId="LiveId" clId="{5087BA90-B525-4F48-B7FD-0EB798EBBC9C}" dt="2020-11-20T16:28:20.672" v="6685" actId="26606"/>
          <ac:spMkLst>
            <pc:docMk/>
            <pc:sldMk cId="2819382885" sldId="262"/>
            <ac:spMk id="30" creationId="{BCB5D417-2A71-445D-B4C7-9E814D633D33}"/>
          </ac:spMkLst>
        </pc:spChg>
        <pc:spChg chg="add del">
          <ac:chgData name="Zachary Moore" userId="ecc85ccb002dd88c" providerId="LiveId" clId="{5087BA90-B525-4F48-B7FD-0EB798EBBC9C}" dt="2020-11-20T16:28:24.152" v="6687" actId="26606"/>
          <ac:spMkLst>
            <pc:docMk/>
            <pc:sldMk cId="2819382885" sldId="262"/>
            <ac:spMk id="32" creationId="{9527FCEA-6143-4C5E-8C45-8AC9237ADE89}"/>
          </ac:spMkLst>
        </pc:spChg>
        <pc:spChg chg="add del">
          <ac:chgData name="Zachary Moore" userId="ecc85ccb002dd88c" providerId="LiveId" clId="{5087BA90-B525-4F48-B7FD-0EB798EBBC9C}" dt="2020-11-20T16:28:24.152" v="6687" actId="26606"/>
          <ac:spMkLst>
            <pc:docMk/>
            <pc:sldMk cId="2819382885" sldId="262"/>
            <ac:spMk id="33" creationId="{1A9F23AD-7A55-49F3-A3EC-743F47F36B0E}"/>
          </ac:spMkLst>
        </pc:spChg>
        <pc:spChg chg="add del">
          <ac:chgData name="Zachary Moore" userId="ecc85ccb002dd88c" providerId="LiveId" clId="{5087BA90-B525-4F48-B7FD-0EB798EBBC9C}" dt="2020-11-20T16:28:24.152" v="6687" actId="26606"/>
          <ac:spMkLst>
            <pc:docMk/>
            <pc:sldMk cId="2819382885" sldId="262"/>
            <ac:spMk id="34" creationId="{D7D9F91F-72C9-4DB9-ABD0-A8180D8262D5}"/>
          </ac:spMkLst>
        </pc:spChg>
        <pc:spChg chg="add del">
          <ac:chgData name="Zachary Moore" userId="ecc85ccb002dd88c" providerId="LiveId" clId="{5087BA90-B525-4F48-B7FD-0EB798EBBC9C}" dt="2020-11-20T16:28:24.152" v="6687" actId="26606"/>
          <ac:spMkLst>
            <pc:docMk/>
            <pc:sldMk cId="2819382885" sldId="262"/>
            <ac:spMk id="35" creationId="{BE016956-CE9F-4946-8834-A8BC3529D0F6}"/>
          </ac:spMkLst>
        </pc:spChg>
        <pc:spChg chg="add del">
          <ac:chgData name="Zachary Moore" userId="ecc85ccb002dd88c" providerId="LiveId" clId="{5087BA90-B525-4F48-B7FD-0EB798EBBC9C}" dt="2020-11-20T16:28:30.213" v="6689" actId="26606"/>
          <ac:spMkLst>
            <pc:docMk/>
            <pc:sldMk cId="2819382885" sldId="262"/>
            <ac:spMk id="37" creationId="{7F23EF37-19EC-4973-A7AF-4BBF68646D7D}"/>
          </ac:spMkLst>
        </pc:spChg>
        <pc:spChg chg="add mod">
          <ac:chgData name="Zachary Moore" userId="ecc85ccb002dd88c" providerId="LiveId" clId="{5087BA90-B525-4F48-B7FD-0EB798EBBC9C}" dt="2020-11-20T18:19:36.087" v="8581" actId="14100"/>
          <ac:spMkLst>
            <pc:docMk/>
            <pc:sldMk cId="2819382885" sldId="262"/>
            <ac:spMk id="38" creationId="{8B183B2C-4A8C-474F-AFF3-3E95B4035E97}"/>
          </ac:spMkLst>
        </pc:spChg>
        <pc:spChg chg="add del">
          <ac:chgData name="Zachary Moore" userId="ecc85ccb002dd88c" providerId="LiveId" clId="{5087BA90-B525-4F48-B7FD-0EB798EBBC9C}" dt="2020-11-17T20:40:44.767" v="1358" actId="26606"/>
          <ac:spMkLst>
            <pc:docMk/>
            <pc:sldMk cId="2819382885" sldId="262"/>
            <ac:spMk id="73" creationId="{F3060C83-F051-4F0E-ABAD-AA0DFC48B218}"/>
          </ac:spMkLst>
        </pc:spChg>
        <pc:spChg chg="add del">
          <ac:chgData name="Zachary Moore" userId="ecc85ccb002dd88c" providerId="LiveId" clId="{5087BA90-B525-4F48-B7FD-0EB798EBBC9C}" dt="2020-11-17T20:40:44.767" v="1358" actId="26606"/>
          <ac:spMkLst>
            <pc:docMk/>
            <pc:sldMk cId="2819382885" sldId="262"/>
            <ac:spMk id="75" creationId="{83C98ABE-055B-441F-B07E-44F97F083C39}"/>
          </ac:spMkLst>
        </pc:spChg>
        <pc:spChg chg="add del">
          <ac:chgData name="Zachary Moore" userId="ecc85ccb002dd88c" providerId="LiveId" clId="{5087BA90-B525-4F48-B7FD-0EB798EBBC9C}" dt="2020-11-17T20:40:44.767" v="1358" actId="26606"/>
          <ac:spMkLst>
            <pc:docMk/>
            <pc:sldMk cId="2819382885" sldId="262"/>
            <ac:spMk id="77" creationId="{29FDB030-9B49-4CED-8CCD-4D99382388AC}"/>
          </ac:spMkLst>
        </pc:spChg>
        <pc:spChg chg="add del">
          <ac:chgData name="Zachary Moore" userId="ecc85ccb002dd88c" providerId="LiveId" clId="{5087BA90-B525-4F48-B7FD-0EB798EBBC9C}" dt="2020-11-17T20:40:44.767" v="1358" actId="26606"/>
          <ac:spMkLst>
            <pc:docMk/>
            <pc:sldMk cId="2819382885" sldId="262"/>
            <ac:spMk id="79" creationId="{3783CA14-24A1-485C-8B30-D6A5D87987AD}"/>
          </ac:spMkLst>
        </pc:spChg>
        <pc:spChg chg="add del">
          <ac:chgData name="Zachary Moore" userId="ecc85ccb002dd88c" providerId="LiveId" clId="{5087BA90-B525-4F48-B7FD-0EB798EBBC9C}" dt="2020-11-17T20:40:44.767" v="1358" actId="26606"/>
          <ac:spMkLst>
            <pc:docMk/>
            <pc:sldMk cId="2819382885" sldId="262"/>
            <ac:spMk id="81" creationId="{9A97C86A-04D6-40F7-AE84-31AB43E6A846}"/>
          </ac:spMkLst>
        </pc:spChg>
        <pc:spChg chg="add del">
          <ac:chgData name="Zachary Moore" userId="ecc85ccb002dd88c" providerId="LiveId" clId="{5087BA90-B525-4F48-B7FD-0EB798EBBC9C}" dt="2020-11-17T20:40:44.767" v="1358" actId="26606"/>
          <ac:spMkLst>
            <pc:docMk/>
            <pc:sldMk cId="2819382885" sldId="262"/>
            <ac:spMk id="83" creationId="{FF9F2414-84E8-453E-B1F3-389FDE8192D9}"/>
          </ac:spMkLst>
        </pc:spChg>
        <pc:spChg chg="add del">
          <ac:chgData name="Zachary Moore" userId="ecc85ccb002dd88c" providerId="LiveId" clId="{5087BA90-B525-4F48-B7FD-0EB798EBBC9C}" dt="2020-11-17T20:40:44.767" v="1358" actId="26606"/>
          <ac:spMkLst>
            <pc:docMk/>
            <pc:sldMk cId="2819382885" sldId="262"/>
            <ac:spMk id="85" creationId="{3ECA69A1-7536-43AC-85EF-C7106179F5ED}"/>
          </ac:spMkLst>
        </pc:spChg>
        <pc:spChg chg="add del">
          <ac:chgData name="Zachary Moore" userId="ecc85ccb002dd88c" providerId="LiveId" clId="{5087BA90-B525-4F48-B7FD-0EB798EBBC9C}" dt="2020-11-17T20:40:46.180" v="1360" actId="26606"/>
          <ac:spMkLst>
            <pc:docMk/>
            <pc:sldMk cId="2819382885" sldId="262"/>
            <ac:spMk id="2054" creationId="{86FF76B9-219D-4469-AF87-0236D29032F1}"/>
          </ac:spMkLst>
        </pc:spChg>
        <pc:spChg chg="add del">
          <ac:chgData name="Zachary Moore" userId="ecc85ccb002dd88c" providerId="LiveId" clId="{5087BA90-B525-4F48-B7FD-0EB798EBBC9C}" dt="2020-11-20T16:22:38.472" v="6357" actId="26606"/>
          <ac:spMkLst>
            <pc:docMk/>
            <pc:sldMk cId="2819382885" sldId="262"/>
            <ac:spMk id="2056" creationId="{AB8C311F-7253-4AED-9701-7FC0708C41C7}"/>
          </ac:spMkLst>
        </pc:spChg>
        <pc:spChg chg="add del">
          <ac:chgData name="Zachary Moore" userId="ecc85ccb002dd88c" providerId="LiveId" clId="{5087BA90-B525-4F48-B7FD-0EB798EBBC9C}" dt="2020-11-17T20:40:46.180" v="1360" actId="26606"/>
          <ac:spMkLst>
            <pc:docMk/>
            <pc:sldMk cId="2819382885" sldId="262"/>
            <ac:spMk id="2057" creationId="{2E80C965-DB6D-4F81-9E9E-B027384D0BD6}"/>
          </ac:spMkLst>
        </pc:spChg>
        <pc:spChg chg="add del">
          <ac:chgData name="Zachary Moore" userId="ecc85ccb002dd88c" providerId="LiveId" clId="{5087BA90-B525-4F48-B7FD-0EB798EBBC9C}" dt="2020-11-17T20:40:46.180" v="1360" actId="26606"/>
          <ac:spMkLst>
            <pc:docMk/>
            <pc:sldMk cId="2819382885" sldId="262"/>
            <ac:spMk id="2058" creationId="{633C5E46-DAC5-4661-9C87-22B08E2A512F}"/>
          </ac:spMkLst>
        </pc:spChg>
        <pc:spChg chg="add del">
          <ac:chgData name="Zachary Moore" userId="ecc85ccb002dd88c" providerId="LiveId" clId="{5087BA90-B525-4F48-B7FD-0EB798EBBC9C}" dt="2020-11-20T16:22:38.472" v="6357" actId="26606"/>
          <ac:spMkLst>
            <pc:docMk/>
            <pc:sldMk cId="2819382885" sldId="262"/>
            <ac:spMk id="2059" creationId="{FD073016-B734-483B-8953-5BADEE145112}"/>
          </ac:spMkLst>
        </pc:spChg>
        <pc:spChg chg="add del">
          <ac:chgData name="Zachary Moore" userId="ecc85ccb002dd88c" providerId="LiveId" clId="{5087BA90-B525-4F48-B7FD-0EB798EBBC9C}" dt="2020-11-17T20:40:48.024" v="1362" actId="26606"/>
          <ac:spMkLst>
            <pc:docMk/>
            <pc:sldMk cId="2819382885" sldId="262"/>
            <ac:spMk id="2060" creationId="{F3060C83-F051-4F0E-ABAD-AA0DFC48B218}"/>
          </ac:spMkLst>
        </pc:spChg>
        <pc:spChg chg="add del">
          <ac:chgData name="Zachary Moore" userId="ecc85ccb002dd88c" providerId="LiveId" clId="{5087BA90-B525-4F48-B7FD-0EB798EBBC9C}" dt="2020-11-17T20:40:48.024" v="1362" actId="26606"/>
          <ac:spMkLst>
            <pc:docMk/>
            <pc:sldMk cId="2819382885" sldId="262"/>
            <ac:spMk id="2061" creationId="{83C98ABE-055B-441F-B07E-44F97F083C39}"/>
          </ac:spMkLst>
        </pc:spChg>
        <pc:spChg chg="add del">
          <ac:chgData name="Zachary Moore" userId="ecc85ccb002dd88c" providerId="LiveId" clId="{5087BA90-B525-4F48-B7FD-0EB798EBBC9C}" dt="2020-11-17T20:40:48.024" v="1362" actId="26606"/>
          <ac:spMkLst>
            <pc:docMk/>
            <pc:sldMk cId="2819382885" sldId="262"/>
            <ac:spMk id="2062" creationId="{29FDB030-9B49-4CED-8CCD-4D99382388AC}"/>
          </ac:spMkLst>
        </pc:spChg>
        <pc:spChg chg="add del">
          <ac:chgData name="Zachary Moore" userId="ecc85ccb002dd88c" providerId="LiveId" clId="{5087BA90-B525-4F48-B7FD-0EB798EBBC9C}" dt="2020-11-17T20:40:48.024" v="1362" actId="26606"/>
          <ac:spMkLst>
            <pc:docMk/>
            <pc:sldMk cId="2819382885" sldId="262"/>
            <ac:spMk id="2063" creationId="{3783CA14-24A1-485C-8B30-D6A5D87987AD}"/>
          </ac:spMkLst>
        </pc:spChg>
        <pc:spChg chg="add del">
          <ac:chgData name="Zachary Moore" userId="ecc85ccb002dd88c" providerId="LiveId" clId="{5087BA90-B525-4F48-B7FD-0EB798EBBC9C}" dt="2020-11-17T20:40:48.024" v="1362" actId="26606"/>
          <ac:spMkLst>
            <pc:docMk/>
            <pc:sldMk cId="2819382885" sldId="262"/>
            <ac:spMk id="2064" creationId="{9A97C86A-04D6-40F7-AE84-31AB43E6A846}"/>
          </ac:spMkLst>
        </pc:spChg>
        <pc:spChg chg="add del">
          <ac:chgData name="Zachary Moore" userId="ecc85ccb002dd88c" providerId="LiveId" clId="{5087BA90-B525-4F48-B7FD-0EB798EBBC9C}" dt="2020-11-17T20:40:48.024" v="1362" actId="26606"/>
          <ac:spMkLst>
            <pc:docMk/>
            <pc:sldMk cId="2819382885" sldId="262"/>
            <ac:spMk id="2065" creationId="{FF9F2414-84E8-453E-B1F3-389FDE8192D9}"/>
          </ac:spMkLst>
        </pc:spChg>
        <pc:spChg chg="add del">
          <ac:chgData name="Zachary Moore" userId="ecc85ccb002dd88c" providerId="LiveId" clId="{5087BA90-B525-4F48-B7FD-0EB798EBBC9C}" dt="2020-11-17T20:40:48.024" v="1362" actId="26606"/>
          <ac:spMkLst>
            <pc:docMk/>
            <pc:sldMk cId="2819382885" sldId="262"/>
            <ac:spMk id="2066" creationId="{3ECA69A1-7536-43AC-85EF-C7106179F5ED}"/>
          </ac:spMkLst>
        </pc:spChg>
        <pc:spChg chg="add del">
          <ac:chgData name="Zachary Moore" userId="ecc85ccb002dd88c" providerId="LiveId" clId="{5087BA90-B525-4F48-B7FD-0EB798EBBC9C}" dt="2020-11-20T16:22:38.472" v="6357" actId="26606"/>
          <ac:spMkLst>
            <pc:docMk/>
            <pc:sldMk cId="2819382885" sldId="262"/>
            <ac:spMk id="2067" creationId="{90A7EAB6-59D3-4325-8DE6-E0CA4009CE53}"/>
          </ac:spMkLst>
        </pc:spChg>
        <pc:spChg chg="add del">
          <ac:chgData name="Zachary Moore" userId="ecc85ccb002dd88c" providerId="LiveId" clId="{5087BA90-B525-4F48-B7FD-0EB798EBBC9C}" dt="2020-11-17T20:40:49.111" v="1364" actId="26606"/>
          <ac:spMkLst>
            <pc:docMk/>
            <pc:sldMk cId="2819382885" sldId="262"/>
            <ac:spMk id="2068" creationId="{32BC26D8-82FB-445E-AA49-62A77D7C1EE0}"/>
          </ac:spMkLst>
        </pc:spChg>
        <pc:spChg chg="add del">
          <ac:chgData name="Zachary Moore" userId="ecc85ccb002dd88c" providerId="LiveId" clId="{5087BA90-B525-4F48-B7FD-0EB798EBBC9C}" dt="2020-11-17T20:40:49.111" v="1364" actId="26606"/>
          <ac:spMkLst>
            <pc:docMk/>
            <pc:sldMk cId="2819382885" sldId="262"/>
            <ac:spMk id="2069" creationId="{CB44330D-EA18-4254-AA95-EB49948539B8}"/>
          </ac:spMkLst>
        </pc:spChg>
        <pc:spChg chg="add del">
          <ac:chgData name="Zachary Moore" userId="ecc85ccb002dd88c" providerId="LiveId" clId="{5087BA90-B525-4F48-B7FD-0EB798EBBC9C}" dt="2020-11-20T16:22:38.472" v="6357" actId="26606"/>
          <ac:spMkLst>
            <pc:docMk/>
            <pc:sldMk cId="2819382885" sldId="262"/>
            <ac:spMk id="2070" creationId="{A8D57A06-A426-446D-B02C-A2DC6B62E45E}"/>
          </ac:spMkLst>
        </pc:spChg>
        <pc:grpChg chg="add del">
          <ac:chgData name="Zachary Moore" userId="ecc85ccb002dd88c" providerId="LiveId" clId="{5087BA90-B525-4F48-B7FD-0EB798EBBC9C}" dt="2020-11-17T20:40:46.180" v="1360" actId="26606"/>
          <ac:grpSpMkLst>
            <pc:docMk/>
            <pc:sldMk cId="2819382885" sldId="262"/>
            <ac:grpSpMk id="2055" creationId="{DB88BD78-87E1-424D-B479-C37D8E41B12E}"/>
          </ac:grpSpMkLst>
        </pc:grpChg>
        <pc:picChg chg="add del mod">
          <ac:chgData name="Zachary Moore" userId="ecc85ccb002dd88c" providerId="LiveId" clId="{5087BA90-B525-4F48-B7FD-0EB798EBBC9C}" dt="2020-12-06T23:40:37.295" v="14734"/>
          <ac:picMkLst>
            <pc:docMk/>
            <pc:sldMk cId="2819382885" sldId="262"/>
            <ac:picMk id="2" creationId="{A2CDF89D-814A-4E60-AB05-C9E6817F1D13}"/>
          </ac:picMkLst>
        </pc:picChg>
        <pc:picChg chg="add del mod">
          <ac:chgData name="Zachary Moore" userId="ecc85ccb002dd88c" providerId="LiveId" clId="{5087BA90-B525-4F48-B7FD-0EB798EBBC9C}" dt="2020-11-20T16:22:01.048" v="6345" actId="478"/>
          <ac:picMkLst>
            <pc:docMk/>
            <pc:sldMk cId="2819382885" sldId="262"/>
            <ac:picMk id="3" creationId="{171471F4-508D-4D64-8035-74A4EC7A9FA5}"/>
          </ac:picMkLst>
        </pc:picChg>
        <pc:picChg chg="add del mod">
          <ac:chgData name="Zachary Moore" userId="ecc85ccb002dd88c" providerId="LiveId" clId="{5087BA90-B525-4F48-B7FD-0EB798EBBC9C}" dt="2020-12-06T23:41:08.341" v="14736"/>
          <ac:picMkLst>
            <pc:docMk/>
            <pc:sldMk cId="2819382885" sldId="262"/>
            <ac:picMk id="3" creationId="{B3834B1C-E145-46D7-9007-3B848B65FE23}"/>
          </ac:picMkLst>
        </pc:picChg>
        <pc:picChg chg="add del mod">
          <ac:chgData name="Zachary Moore" userId="ecc85ccb002dd88c" providerId="LiveId" clId="{5087BA90-B525-4F48-B7FD-0EB798EBBC9C}" dt="2020-12-06T23:46:25.925" v="14887"/>
          <ac:picMkLst>
            <pc:docMk/>
            <pc:sldMk cId="2819382885" sldId="262"/>
            <ac:picMk id="4" creationId="{BC96D0C4-A297-4BDC-880A-352CE8A431DF}"/>
          </ac:picMkLst>
        </pc:picChg>
        <pc:picChg chg="del">
          <ac:chgData name="Zachary Moore" userId="ecc85ccb002dd88c" providerId="LiveId" clId="{5087BA90-B525-4F48-B7FD-0EB798EBBC9C}" dt="2020-11-17T20:29:34.349" v="1064" actId="478"/>
          <ac:picMkLst>
            <pc:docMk/>
            <pc:sldMk cId="2819382885" sldId="262"/>
            <ac:picMk id="5" creationId="{4172B1D2-C220-4882-ADE8-5F6169CDE8C9}"/>
          </ac:picMkLst>
        </pc:picChg>
        <pc:picChg chg="add mod">
          <ac:chgData name="Zachary Moore" userId="ecc85ccb002dd88c" providerId="LiveId" clId="{5087BA90-B525-4F48-B7FD-0EB798EBBC9C}" dt="2020-12-06T23:46:25.925" v="14887"/>
          <ac:picMkLst>
            <pc:docMk/>
            <pc:sldMk cId="2819382885" sldId="262"/>
            <ac:picMk id="5" creationId="{BE86C0FC-2C59-4832-8383-8193A589D296}"/>
          </ac:picMkLst>
        </pc:picChg>
        <pc:picChg chg="add del mod">
          <ac:chgData name="Zachary Moore" userId="ecc85ccb002dd88c" providerId="LiveId" clId="{5087BA90-B525-4F48-B7FD-0EB798EBBC9C}" dt="2020-11-20T16:22:34.022" v="6355" actId="478"/>
          <ac:picMkLst>
            <pc:docMk/>
            <pc:sldMk cId="2819382885" sldId="262"/>
            <ac:picMk id="5" creationId="{CD886AD0-0804-4A6B-9785-0018AD82E7A7}"/>
          </ac:picMkLst>
        </pc:picChg>
        <pc:picChg chg="add del mod">
          <ac:chgData name="Zachary Moore" userId="ecc85ccb002dd88c" providerId="LiveId" clId="{5087BA90-B525-4F48-B7FD-0EB798EBBC9C}" dt="2020-11-20T16:22:34.022" v="6355" actId="478"/>
          <ac:picMkLst>
            <pc:docMk/>
            <pc:sldMk cId="2819382885" sldId="262"/>
            <ac:picMk id="7" creationId="{BAD304C6-D863-4F14-995A-3D3D43FE0FD3}"/>
          </ac:picMkLst>
        </pc:picChg>
        <pc:picChg chg="del">
          <ac:chgData name="Zachary Moore" userId="ecc85ccb002dd88c" providerId="LiveId" clId="{5087BA90-B525-4F48-B7FD-0EB798EBBC9C}" dt="2020-11-17T20:29:34.349" v="1064" actId="478"/>
          <ac:picMkLst>
            <pc:docMk/>
            <pc:sldMk cId="2819382885" sldId="262"/>
            <ac:picMk id="7" creationId="{D3138042-7FA3-4ABF-AE08-A622BE3ED5DB}"/>
          </ac:picMkLst>
        </pc:picChg>
        <pc:picChg chg="add mod ord modCrop">
          <ac:chgData name="Zachary Moore" userId="ecc85ccb002dd88c" providerId="LiveId" clId="{5087BA90-B525-4F48-B7FD-0EB798EBBC9C}" dt="2020-11-20T16:28:41.818" v="6693" actId="26606"/>
          <ac:picMkLst>
            <pc:docMk/>
            <pc:sldMk cId="2819382885" sldId="262"/>
            <ac:picMk id="8" creationId="{6A8A789F-EDEE-40DC-8DCC-08ED3798393C}"/>
          </ac:picMkLst>
        </pc:picChg>
        <pc:picChg chg="add del mod">
          <ac:chgData name="Zachary Moore" userId="ecc85ccb002dd88c" providerId="LiveId" clId="{5087BA90-B525-4F48-B7FD-0EB798EBBC9C}" dt="2020-11-20T16:28:09.406" v="6678" actId="478"/>
          <ac:picMkLst>
            <pc:docMk/>
            <pc:sldMk cId="2819382885" sldId="262"/>
            <ac:picMk id="10" creationId="{958AADBB-448D-485B-AAB7-4C558BEFE4D7}"/>
          </ac:picMkLst>
        </pc:picChg>
        <pc:picChg chg="add mod ord">
          <ac:chgData name="Zachary Moore" userId="ecc85ccb002dd88c" providerId="LiveId" clId="{5087BA90-B525-4F48-B7FD-0EB798EBBC9C}" dt="2020-11-20T16:28:51.686" v="6695" actId="14100"/>
          <ac:picMkLst>
            <pc:docMk/>
            <pc:sldMk cId="2819382885" sldId="262"/>
            <ac:picMk id="13" creationId="{935B5197-F881-40ED-935C-0C7BB2C7501A}"/>
          </ac:picMkLst>
        </pc:picChg>
        <pc:picChg chg="add mod">
          <ac:chgData name="Zachary Moore" userId="ecc85ccb002dd88c" providerId="LiveId" clId="{5087BA90-B525-4F48-B7FD-0EB798EBBC9C}" dt="2020-11-20T16:28:46.616" v="6694" actId="1076"/>
          <ac:picMkLst>
            <pc:docMk/>
            <pc:sldMk cId="2819382885" sldId="262"/>
            <ac:picMk id="14" creationId="{6CCF51D3-4C98-4659-AF8E-14D49CFE812C}"/>
          </ac:picMkLst>
        </pc:picChg>
        <pc:picChg chg="add del mod">
          <ac:chgData name="Zachary Moore" userId="ecc85ccb002dd88c" providerId="LiveId" clId="{5087BA90-B525-4F48-B7FD-0EB798EBBC9C}" dt="2020-11-17T20:39:38.594" v="1353"/>
          <ac:picMkLst>
            <pc:docMk/>
            <pc:sldMk cId="2819382885" sldId="262"/>
            <ac:picMk id="2050" creationId="{A7E30856-DDAB-42CF-9BFA-982847AC36F5}"/>
          </ac:picMkLst>
        </pc:picChg>
        <pc:picChg chg="add del mod">
          <ac:chgData name="Zachary Moore" userId="ecc85ccb002dd88c" providerId="LiveId" clId="{5087BA90-B525-4F48-B7FD-0EB798EBBC9C}" dt="2020-11-20T16:08:41.938" v="5877" actId="478"/>
          <ac:picMkLst>
            <pc:docMk/>
            <pc:sldMk cId="2819382885" sldId="262"/>
            <ac:picMk id="2052" creationId="{3F8C10D5-E2BB-449F-82C6-B074D5FFB90D}"/>
          </ac:picMkLst>
        </pc:picChg>
        <pc:cxnChg chg="add del">
          <ac:chgData name="Zachary Moore" userId="ecc85ccb002dd88c" providerId="LiveId" clId="{5087BA90-B525-4F48-B7FD-0EB798EBBC9C}" dt="2020-11-20T16:28:35.696" v="6691" actId="26606"/>
          <ac:cxnSpMkLst>
            <pc:docMk/>
            <pc:sldMk cId="2819382885" sldId="262"/>
            <ac:cxnSpMk id="39" creationId="{DCD67800-37AC-4E14-89B0-F79DCB3FB86D}"/>
          </ac:cxnSpMkLst>
        </pc:cxnChg>
        <pc:cxnChg chg="add del">
          <ac:chgData name="Zachary Moore" userId="ecc85ccb002dd88c" providerId="LiveId" clId="{5087BA90-B525-4F48-B7FD-0EB798EBBC9C}" dt="2020-11-20T16:28:35.696" v="6691" actId="26606"/>
          <ac:cxnSpMkLst>
            <pc:docMk/>
            <pc:sldMk cId="2819382885" sldId="262"/>
            <ac:cxnSpMk id="40" creationId="{20F1788F-A5AE-4188-8274-F7F2E3833ECD}"/>
          </ac:cxnSpMkLst>
        </pc:cxnChg>
        <pc:cxnChg chg="add del">
          <ac:chgData name="Zachary Moore" userId="ecc85ccb002dd88c" providerId="LiveId" clId="{5087BA90-B525-4F48-B7FD-0EB798EBBC9C}" dt="2020-11-20T16:28:41.818" v="6693" actId="26606"/>
          <ac:cxnSpMkLst>
            <pc:docMk/>
            <pc:sldMk cId="2819382885" sldId="262"/>
            <ac:cxnSpMk id="42" creationId="{D4BDCD00-BA97-40D8-93CD-0A9CA931BE17}"/>
          </ac:cxnSpMkLst>
        </pc:cxnChg>
        <pc:cxnChg chg="add del">
          <ac:chgData name="Zachary Moore" userId="ecc85ccb002dd88c" providerId="LiveId" clId="{5087BA90-B525-4F48-B7FD-0EB798EBBC9C}" dt="2020-11-20T16:28:41.818" v="6693" actId="26606"/>
          <ac:cxnSpMkLst>
            <pc:docMk/>
            <pc:sldMk cId="2819382885" sldId="262"/>
            <ac:cxnSpMk id="43" creationId="{2D631E40-F51C-4828-B23B-DF903513296E}"/>
          </ac:cxnSpMkLst>
        </pc:cxnChg>
      </pc:sldChg>
      <pc:sldChg chg="addSp delSp modSp add mod modTransition modAnim modNotesTx">
        <pc:chgData name="Zachary Moore" userId="ecc85ccb002dd88c" providerId="LiveId" clId="{5087BA90-B525-4F48-B7FD-0EB798EBBC9C}" dt="2020-12-07T00:02:45.048" v="14944"/>
        <pc:sldMkLst>
          <pc:docMk/>
          <pc:sldMk cId="2327384554" sldId="263"/>
        </pc:sldMkLst>
        <pc:spChg chg="add mod">
          <ac:chgData name="Zachary Moore" userId="ecc85ccb002dd88c" providerId="LiveId" clId="{5087BA90-B525-4F48-B7FD-0EB798EBBC9C}" dt="2020-11-20T16:46:51.700" v="7400"/>
          <ac:spMkLst>
            <pc:docMk/>
            <pc:sldMk cId="2327384554" sldId="263"/>
            <ac:spMk id="3" creationId="{14A1B78D-48FB-470C-935A-850FFF562D7B}"/>
          </ac:spMkLst>
        </pc:spChg>
        <pc:spChg chg="add mod">
          <ac:chgData name="Zachary Moore" userId="ecc85ccb002dd88c" providerId="LiveId" clId="{5087BA90-B525-4F48-B7FD-0EB798EBBC9C}" dt="2020-11-20T17:36:46.557" v="7897"/>
          <ac:spMkLst>
            <pc:docMk/>
            <pc:sldMk cId="2327384554" sldId="263"/>
            <ac:spMk id="4" creationId="{2C92B88F-DE86-441B-9EA2-EB2DC2DF01D9}"/>
          </ac:spMkLst>
        </pc:spChg>
        <pc:picChg chg="add del mod">
          <ac:chgData name="Zachary Moore" userId="ecc85ccb002dd88c" providerId="LiveId" clId="{5087BA90-B525-4F48-B7FD-0EB798EBBC9C}" dt="2020-12-06T23:52:02.841" v="14906"/>
          <ac:picMkLst>
            <pc:docMk/>
            <pc:sldMk cId="2327384554" sldId="263"/>
            <ac:picMk id="2" creationId="{5FAF6A25-E9EA-4E2B-B6EC-0ED65297371B}"/>
          </ac:picMkLst>
        </pc:picChg>
        <pc:picChg chg="add del mod">
          <ac:chgData name="Zachary Moore" userId="ecc85ccb002dd88c" providerId="LiveId" clId="{5087BA90-B525-4F48-B7FD-0EB798EBBC9C}" dt="2020-12-07T00:01:58.173" v="14941"/>
          <ac:picMkLst>
            <pc:docMk/>
            <pc:sldMk cId="2327384554" sldId="263"/>
            <ac:picMk id="5" creationId="{23391416-8D92-4ED3-B474-0C1E886BAB8B}"/>
          </ac:picMkLst>
        </pc:picChg>
        <pc:picChg chg="add del mod">
          <ac:chgData name="Zachary Moore" userId="ecc85ccb002dd88c" providerId="LiveId" clId="{5087BA90-B525-4F48-B7FD-0EB798EBBC9C}" dt="2020-12-07T00:02:16.532" v="14943"/>
          <ac:picMkLst>
            <pc:docMk/>
            <pc:sldMk cId="2327384554" sldId="263"/>
            <ac:picMk id="6" creationId="{6F5F0512-8DBE-4B41-9012-57300EDF7D65}"/>
          </ac:picMkLst>
        </pc:picChg>
        <pc:picChg chg="add mod">
          <ac:chgData name="Zachary Moore" userId="ecc85ccb002dd88c" providerId="LiveId" clId="{5087BA90-B525-4F48-B7FD-0EB798EBBC9C}" dt="2020-12-07T00:02:45.048" v="14944"/>
          <ac:picMkLst>
            <pc:docMk/>
            <pc:sldMk cId="2327384554" sldId="263"/>
            <ac:picMk id="7" creationId="{C9D1EF69-5CFC-4F94-A508-E52356520777}"/>
          </ac:picMkLst>
        </pc:picChg>
        <pc:picChg chg="mod">
          <ac:chgData name="Zachary Moore" userId="ecc85ccb002dd88c" providerId="LiveId" clId="{5087BA90-B525-4F48-B7FD-0EB798EBBC9C}" dt="2020-11-17T20:35:37.558" v="1069" actId="14826"/>
          <ac:picMkLst>
            <pc:docMk/>
            <pc:sldMk cId="2327384554" sldId="263"/>
            <ac:picMk id="11" creationId="{406CB680-8AAF-4D78-BB57-FC6680E89177}"/>
          </ac:picMkLst>
        </pc:picChg>
      </pc:sldChg>
      <pc:sldChg chg="addSp delSp modSp add mod modTransition setBg modNotesTx">
        <pc:chgData name="Zachary Moore" userId="ecc85ccb002dd88c" providerId="LiveId" clId="{5087BA90-B525-4F48-B7FD-0EB798EBBC9C}" dt="2020-12-06T23:55:51.694" v="14916"/>
        <pc:sldMkLst>
          <pc:docMk/>
          <pc:sldMk cId="3017502172" sldId="264"/>
        </pc:sldMkLst>
        <pc:spChg chg="add mod">
          <ac:chgData name="Zachary Moore" userId="ecc85ccb002dd88c" providerId="LiveId" clId="{5087BA90-B525-4F48-B7FD-0EB798EBBC9C}" dt="2020-11-20T16:47:01.690" v="7405"/>
          <ac:spMkLst>
            <pc:docMk/>
            <pc:sldMk cId="3017502172" sldId="264"/>
            <ac:spMk id="4" creationId="{19171AA6-228C-43E9-BE95-409508F478DB}"/>
          </ac:spMkLst>
        </pc:spChg>
        <pc:spChg chg="add mod">
          <ac:chgData name="Zachary Moore" userId="ecc85ccb002dd88c" providerId="LiveId" clId="{5087BA90-B525-4F48-B7FD-0EB798EBBC9C}" dt="2020-11-20T17:42:09.379" v="8184" actId="6549"/>
          <ac:spMkLst>
            <pc:docMk/>
            <pc:sldMk cId="3017502172" sldId="264"/>
            <ac:spMk id="5" creationId="{84BC68DA-F0AA-4A24-8B39-F5FDBC263FE8}"/>
          </ac:spMkLst>
        </pc:spChg>
        <pc:spChg chg="add">
          <ac:chgData name="Zachary Moore" userId="ecc85ccb002dd88c" providerId="LiveId" clId="{5087BA90-B525-4F48-B7FD-0EB798EBBC9C}" dt="2020-11-17T20:56:12.939" v="1456" actId="26606"/>
          <ac:spMkLst>
            <pc:docMk/>
            <pc:sldMk cId="3017502172" sldId="264"/>
            <ac:spMk id="8" creationId="{42A4FC2C-047E-45A5-965D-8E1E3BF09BC6}"/>
          </ac:spMkLst>
        </pc:spChg>
        <pc:picChg chg="add mod">
          <ac:chgData name="Zachary Moore" userId="ecc85ccb002dd88c" providerId="LiveId" clId="{5087BA90-B525-4F48-B7FD-0EB798EBBC9C}" dt="2020-12-06T23:55:51.694" v="14916"/>
          <ac:picMkLst>
            <pc:docMk/>
            <pc:sldMk cId="3017502172" sldId="264"/>
            <ac:picMk id="2" creationId="{DE80B805-D379-4856-A831-8ED1E1BFE899}"/>
          </ac:picMkLst>
        </pc:picChg>
        <pc:picChg chg="add del mod">
          <ac:chgData name="Zachary Moore" userId="ecc85ccb002dd88c" providerId="LiveId" clId="{5087BA90-B525-4F48-B7FD-0EB798EBBC9C}" dt="2020-11-17T20:59:26.605" v="1460" actId="14826"/>
          <ac:picMkLst>
            <pc:docMk/>
            <pc:sldMk cId="3017502172" sldId="264"/>
            <ac:picMk id="3" creationId="{B9A21320-7F3C-44BD-A0D4-6A52F3851A9F}"/>
          </ac:picMkLst>
        </pc:picChg>
        <pc:picChg chg="del">
          <ac:chgData name="Zachary Moore" userId="ecc85ccb002dd88c" providerId="LiveId" clId="{5087BA90-B525-4F48-B7FD-0EB798EBBC9C}" dt="2020-11-17T20:41:40.476" v="1367" actId="478"/>
          <ac:picMkLst>
            <pc:docMk/>
            <pc:sldMk cId="3017502172" sldId="264"/>
            <ac:picMk id="5" creationId="{4172B1D2-C220-4882-ADE8-5F6169CDE8C9}"/>
          </ac:picMkLst>
        </pc:picChg>
        <pc:picChg chg="del">
          <ac:chgData name="Zachary Moore" userId="ecc85ccb002dd88c" providerId="LiveId" clId="{5087BA90-B525-4F48-B7FD-0EB798EBBC9C}" dt="2020-11-17T20:41:40.476" v="1367" actId="478"/>
          <ac:picMkLst>
            <pc:docMk/>
            <pc:sldMk cId="3017502172" sldId="264"/>
            <ac:picMk id="7" creationId="{D3138042-7FA3-4ABF-AE08-A622BE3ED5DB}"/>
          </ac:picMkLst>
        </pc:picChg>
        <pc:picChg chg="del">
          <ac:chgData name="Zachary Moore" userId="ecc85ccb002dd88c" providerId="LiveId" clId="{5087BA90-B525-4F48-B7FD-0EB798EBBC9C}" dt="2020-11-17T20:41:40.476" v="1367" actId="478"/>
          <ac:picMkLst>
            <pc:docMk/>
            <pc:sldMk cId="3017502172" sldId="264"/>
            <ac:picMk id="1026" creationId="{D6BC22B8-2455-41E2-8848-146B5EBF204B}"/>
          </ac:picMkLst>
        </pc:picChg>
      </pc:sldChg>
      <pc:sldChg chg="addSp delSp modSp add mod ord modTransition modAnim modNotesTx">
        <pc:chgData name="Zachary Moore" userId="ecc85ccb002dd88c" providerId="LiveId" clId="{5087BA90-B525-4F48-B7FD-0EB798EBBC9C}" dt="2020-12-06T23:51:35.742" v="14904"/>
        <pc:sldMkLst>
          <pc:docMk/>
          <pc:sldMk cId="1446720695" sldId="265"/>
        </pc:sldMkLst>
        <pc:spChg chg="add mod">
          <ac:chgData name="Zachary Moore" userId="ecc85ccb002dd88c" providerId="LiveId" clId="{5087BA90-B525-4F48-B7FD-0EB798EBBC9C}" dt="2020-11-20T16:46:47.580" v="7399" actId="20577"/>
          <ac:spMkLst>
            <pc:docMk/>
            <pc:sldMk cId="1446720695" sldId="265"/>
            <ac:spMk id="3" creationId="{A005918A-83D8-4AE9-8566-D8D5CD712799}"/>
          </ac:spMkLst>
        </pc:spChg>
        <pc:spChg chg="add del mod">
          <ac:chgData name="Zachary Moore" userId="ecc85ccb002dd88c" providerId="LiveId" clId="{5087BA90-B525-4F48-B7FD-0EB798EBBC9C}" dt="2020-11-20T16:41:09.138" v="7117"/>
          <ac:spMkLst>
            <pc:docMk/>
            <pc:sldMk cId="1446720695" sldId="265"/>
            <ac:spMk id="4" creationId="{BBCFAC93-76EE-45E1-B67A-F36F54331120}"/>
          </ac:spMkLst>
        </pc:spChg>
        <pc:spChg chg="add mod">
          <ac:chgData name="Zachary Moore" userId="ecc85ccb002dd88c" providerId="LiveId" clId="{5087BA90-B525-4F48-B7FD-0EB798EBBC9C}" dt="2020-11-20T17:36:42.926" v="7896" actId="20577"/>
          <ac:spMkLst>
            <pc:docMk/>
            <pc:sldMk cId="1446720695" sldId="265"/>
            <ac:spMk id="5" creationId="{A8461C3F-9B20-463E-8BBC-5A6B077320F5}"/>
          </ac:spMkLst>
        </pc:spChg>
        <pc:picChg chg="add mod">
          <ac:chgData name="Zachary Moore" userId="ecc85ccb002dd88c" providerId="LiveId" clId="{5087BA90-B525-4F48-B7FD-0EB798EBBC9C}" dt="2020-12-06T23:51:35.742" v="14904"/>
          <ac:picMkLst>
            <pc:docMk/>
            <pc:sldMk cId="1446720695" sldId="265"/>
            <ac:picMk id="2" creationId="{202F1344-DAE6-4E95-B6C0-E94080ECD953}"/>
          </ac:picMkLst>
        </pc:picChg>
        <pc:picChg chg="mod">
          <ac:chgData name="Zachary Moore" userId="ecc85ccb002dd88c" providerId="LiveId" clId="{5087BA90-B525-4F48-B7FD-0EB798EBBC9C}" dt="2020-11-17T20:45:55.862" v="1376" actId="14826"/>
          <ac:picMkLst>
            <pc:docMk/>
            <pc:sldMk cId="1446720695" sldId="265"/>
            <ac:picMk id="11" creationId="{406CB680-8AAF-4D78-BB57-FC6680E89177}"/>
          </ac:picMkLst>
        </pc:picChg>
      </pc:sldChg>
      <pc:sldChg chg="addSp modSp add mod modTransition modNotesTx">
        <pc:chgData name="Zachary Moore" userId="ecc85ccb002dd88c" providerId="LiveId" clId="{5087BA90-B525-4F48-B7FD-0EB798EBBC9C}" dt="2020-12-06T23:54:53.329" v="14914"/>
        <pc:sldMkLst>
          <pc:docMk/>
          <pc:sldMk cId="2528072924" sldId="266"/>
        </pc:sldMkLst>
        <pc:spChg chg="add mod">
          <ac:chgData name="Zachary Moore" userId="ecc85ccb002dd88c" providerId="LiveId" clId="{5087BA90-B525-4F48-B7FD-0EB798EBBC9C}" dt="2020-11-20T16:46:55.633" v="7403"/>
          <ac:spMkLst>
            <pc:docMk/>
            <pc:sldMk cId="2528072924" sldId="266"/>
            <ac:spMk id="3" creationId="{0E28377D-0483-4115-B4D4-132FDC53D414}"/>
          </ac:spMkLst>
        </pc:spChg>
        <pc:spChg chg="add mod">
          <ac:chgData name="Zachary Moore" userId="ecc85ccb002dd88c" providerId="LiveId" clId="{5087BA90-B525-4F48-B7FD-0EB798EBBC9C}" dt="2020-11-20T17:37:06.444" v="7909"/>
          <ac:spMkLst>
            <pc:docMk/>
            <pc:sldMk cId="2528072924" sldId="266"/>
            <ac:spMk id="4" creationId="{A2D2C3D2-8724-4B4F-83EA-763C66B7CFF4}"/>
          </ac:spMkLst>
        </pc:spChg>
        <pc:picChg chg="add mod">
          <ac:chgData name="Zachary Moore" userId="ecc85ccb002dd88c" providerId="LiveId" clId="{5087BA90-B525-4F48-B7FD-0EB798EBBC9C}" dt="2020-12-06T23:54:53.329" v="14914"/>
          <ac:picMkLst>
            <pc:docMk/>
            <pc:sldMk cId="2528072924" sldId="266"/>
            <ac:picMk id="2" creationId="{8B39F95D-DE30-4930-85D3-0442774F0F46}"/>
          </ac:picMkLst>
        </pc:picChg>
        <pc:picChg chg="mod">
          <ac:chgData name="Zachary Moore" userId="ecc85ccb002dd88c" providerId="LiveId" clId="{5087BA90-B525-4F48-B7FD-0EB798EBBC9C}" dt="2020-11-17T20:44:05.833" v="1373" actId="14826"/>
          <ac:picMkLst>
            <pc:docMk/>
            <pc:sldMk cId="2528072924" sldId="266"/>
            <ac:picMk id="11" creationId="{406CB680-8AAF-4D78-BB57-FC6680E89177}"/>
          </ac:picMkLst>
        </pc:picChg>
      </pc:sldChg>
      <pc:sldChg chg="addSp delSp modSp add mod ord modTransition modAnim modNotesTx">
        <pc:chgData name="Zachary Moore" userId="ecc85ccb002dd88c" providerId="LiveId" clId="{5087BA90-B525-4F48-B7FD-0EB798EBBC9C}" dt="2020-12-06T23:54:23.416" v="14913"/>
        <pc:sldMkLst>
          <pc:docMk/>
          <pc:sldMk cId="1800200499" sldId="267"/>
        </pc:sldMkLst>
        <pc:spChg chg="add mod">
          <ac:chgData name="Zachary Moore" userId="ecc85ccb002dd88c" providerId="LiveId" clId="{5087BA90-B525-4F48-B7FD-0EB798EBBC9C}" dt="2020-11-20T16:46:54.316" v="7402"/>
          <ac:spMkLst>
            <pc:docMk/>
            <pc:sldMk cId="1800200499" sldId="267"/>
            <ac:spMk id="3" creationId="{509B98CF-CCE4-4795-894B-797D92991D83}"/>
          </ac:spMkLst>
        </pc:spChg>
        <pc:spChg chg="add mod">
          <ac:chgData name="Zachary Moore" userId="ecc85ccb002dd88c" providerId="LiveId" clId="{5087BA90-B525-4F48-B7FD-0EB798EBBC9C}" dt="2020-11-20T17:37:00.913" v="7908" actId="20577"/>
          <ac:spMkLst>
            <pc:docMk/>
            <pc:sldMk cId="1800200499" sldId="267"/>
            <ac:spMk id="4" creationId="{28D15CF8-2E30-4A5E-A638-19C5876FCB75}"/>
          </ac:spMkLst>
        </pc:spChg>
        <pc:picChg chg="add del mod">
          <ac:chgData name="Zachary Moore" userId="ecc85ccb002dd88c" providerId="LiveId" clId="{5087BA90-B525-4F48-B7FD-0EB798EBBC9C}" dt="2020-12-06T23:53:58.611" v="14912"/>
          <ac:picMkLst>
            <pc:docMk/>
            <pc:sldMk cId="1800200499" sldId="267"/>
            <ac:picMk id="2" creationId="{9FBCA825-B132-48DD-B547-A3DB349398EE}"/>
          </ac:picMkLst>
        </pc:picChg>
        <pc:picChg chg="add mod">
          <ac:chgData name="Zachary Moore" userId="ecc85ccb002dd88c" providerId="LiveId" clId="{5087BA90-B525-4F48-B7FD-0EB798EBBC9C}" dt="2020-12-06T23:54:23.416" v="14913"/>
          <ac:picMkLst>
            <pc:docMk/>
            <pc:sldMk cId="1800200499" sldId="267"/>
            <ac:picMk id="5" creationId="{B6DB15A7-E9A3-4600-A649-FD8F81F8FCA4}"/>
          </ac:picMkLst>
        </pc:picChg>
        <pc:picChg chg="mod">
          <ac:chgData name="Zachary Moore" userId="ecc85ccb002dd88c" providerId="LiveId" clId="{5087BA90-B525-4F48-B7FD-0EB798EBBC9C}" dt="2020-11-17T20:45:13.208" v="1375" actId="14826"/>
          <ac:picMkLst>
            <pc:docMk/>
            <pc:sldMk cId="1800200499" sldId="267"/>
            <ac:picMk id="11" creationId="{406CB680-8AAF-4D78-BB57-FC6680E89177}"/>
          </ac:picMkLst>
        </pc:picChg>
      </pc:sldChg>
      <pc:sldChg chg="addSp modSp add mod modTransition modNotesTx">
        <pc:chgData name="Zachary Moore" userId="ecc85ccb002dd88c" providerId="LiveId" clId="{5087BA90-B525-4F48-B7FD-0EB798EBBC9C}" dt="2020-12-06T23:55:23.078" v="14915"/>
        <pc:sldMkLst>
          <pc:docMk/>
          <pc:sldMk cId="2917311296" sldId="268"/>
        </pc:sldMkLst>
        <pc:spChg chg="add mod">
          <ac:chgData name="Zachary Moore" userId="ecc85ccb002dd88c" providerId="LiveId" clId="{5087BA90-B525-4F48-B7FD-0EB798EBBC9C}" dt="2020-11-20T16:46:57.123" v="7404"/>
          <ac:spMkLst>
            <pc:docMk/>
            <pc:sldMk cId="2917311296" sldId="268"/>
            <ac:spMk id="3" creationId="{C859001F-E9B0-4EE3-B0BC-AB7D9FA38074}"/>
          </ac:spMkLst>
        </pc:spChg>
        <pc:spChg chg="add mod">
          <ac:chgData name="Zachary Moore" userId="ecc85ccb002dd88c" providerId="LiveId" clId="{5087BA90-B525-4F48-B7FD-0EB798EBBC9C}" dt="2020-11-20T17:37:08.595" v="7910"/>
          <ac:spMkLst>
            <pc:docMk/>
            <pc:sldMk cId="2917311296" sldId="268"/>
            <ac:spMk id="4" creationId="{3E2E13BF-32C8-4CD0-82A9-A68FBFE23AE6}"/>
          </ac:spMkLst>
        </pc:spChg>
        <pc:picChg chg="add mod">
          <ac:chgData name="Zachary Moore" userId="ecc85ccb002dd88c" providerId="LiveId" clId="{5087BA90-B525-4F48-B7FD-0EB798EBBC9C}" dt="2020-12-06T23:55:23.078" v="14915"/>
          <ac:picMkLst>
            <pc:docMk/>
            <pc:sldMk cId="2917311296" sldId="268"/>
            <ac:picMk id="2" creationId="{762A5871-DFD9-425B-9E67-F9F2C1C851B8}"/>
          </ac:picMkLst>
        </pc:picChg>
        <pc:picChg chg="mod">
          <ac:chgData name="Zachary Moore" userId="ecc85ccb002dd88c" providerId="LiveId" clId="{5087BA90-B525-4F48-B7FD-0EB798EBBC9C}" dt="2020-11-17T20:50:13.316" v="1378" actId="14826"/>
          <ac:picMkLst>
            <pc:docMk/>
            <pc:sldMk cId="2917311296" sldId="268"/>
            <ac:picMk id="11" creationId="{406CB680-8AAF-4D78-BB57-FC6680E89177}"/>
          </ac:picMkLst>
        </pc:picChg>
      </pc:sldChg>
      <pc:sldChg chg="addSp delSp modSp add mod modTransition modAnim modNotesTx">
        <pc:chgData name="Zachary Moore" userId="ecc85ccb002dd88c" providerId="LiveId" clId="{5087BA90-B525-4F48-B7FD-0EB798EBBC9C}" dt="2020-12-06T23:51:06.517" v="14903"/>
        <pc:sldMkLst>
          <pc:docMk/>
          <pc:sldMk cId="4142399816" sldId="269"/>
        </pc:sldMkLst>
        <pc:spChg chg="add del">
          <ac:chgData name="Zachary Moore" userId="ecc85ccb002dd88c" providerId="LiveId" clId="{5087BA90-B525-4F48-B7FD-0EB798EBBC9C}" dt="2020-11-17T21:10:10.182" v="1590" actId="26606"/>
          <ac:spMkLst>
            <pc:docMk/>
            <pc:sldMk cId="4142399816" sldId="269"/>
            <ac:spMk id="71" creationId="{42A4FC2C-047E-45A5-965D-8E1E3BF09BC6}"/>
          </ac:spMkLst>
        </pc:spChg>
        <pc:picChg chg="add del mod">
          <ac:chgData name="Zachary Moore" userId="ecc85ccb002dd88c" providerId="LiveId" clId="{5087BA90-B525-4F48-B7FD-0EB798EBBC9C}" dt="2020-12-06T23:50:40.813" v="14902"/>
          <ac:picMkLst>
            <pc:docMk/>
            <pc:sldMk cId="4142399816" sldId="269"/>
            <ac:picMk id="2" creationId="{358C32E3-B459-4CB7-9552-66B3F701CBF2}"/>
          </ac:picMkLst>
        </pc:picChg>
        <pc:picChg chg="add mod">
          <ac:chgData name="Zachary Moore" userId="ecc85ccb002dd88c" providerId="LiveId" clId="{5087BA90-B525-4F48-B7FD-0EB798EBBC9C}" dt="2020-12-06T23:51:06.517" v="14903"/>
          <ac:picMkLst>
            <pc:docMk/>
            <pc:sldMk cId="4142399816" sldId="269"/>
            <ac:picMk id="3" creationId="{4F68582A-75F4-46A2-A1E2-113465093854}"/>
          </ac:picMkLst>
        </pc:picChg>
        <pc:picChg chg="del">
          <ac:chgData name="Zachary Moore" userId="ecc85ccb002dd88c" providerId="LiveId" clId="{5087BA90-B525-4F48-B7FD-0EB798EBBC9C}" dt="2020-11-17T21:09:22.832" v="1585" actId="478"/>
          <ac:picMkLst>
            <pc:docMk/>
            <pc:sldMk cId="4142399816" sldId="269"/>
            <ac:picMk id="11" creationId="{406CB680-8AAF-4D78-BB57-FC6680E89177}"/>
          </ac:picMkLst>
        </pc:picChg>
        <pc:picChg chg="add mod">
          <ac:chgData name="Zachary Moore" userId="ecc85ccb002dd88c" providerId="LiveId" clId="{5087BA90-B525-4F48-B7FD-0EB798EBBC9C}" dt="2020-11-17T21:10:10.186" v="1591" actId="26606"/>
          <ac:picMkLst>
            <pc:docMk/>
            <pc:sldMk cId="4142399816" sldId="269"/>
            <ac:picMk id="3074" creationId="{5AACF9B6-7CD0-499D-8022-4CCF37487C5C}"/>
          </ac:picMkLst>
        </pc:picChg>
      </pc:sldChg>
      <pc:sldChg chg="new del">
        <pc:chgData name="Zachary Moore" userId="ecc85ccb002dd88c" providerId="LiveId" clId="{5087BA90-B525-4F48-B7FD-0EB798EBBC9C}" dt="2020-11-17T21:20:52.448" v="1802" actId="680"/>
        <pc:sldMkLst>
          <pc:docMk/>
          <pc:sldMk cId="1946577142" sldId="270"/>
        </pc:sldMkLst>
      </pc:sldChg>
      <pc:sldChg chg="addSp delSp modSp add mod ord modTransition modNotesTx">
        <pc:chgData name="Zachary Moore" userId="ecc85ccb002dd88c" providerId="LiveId" clId="{5087BA90-B525-4F48-B7FD-0EB798EBBC9C}" dt="2020-12-06T23:40:18.404" v="14732"/>
        <pc:sldMkLst>
          <pc:docMk/>
          <pc:sldMk cId="4005075621" sldId="270"/>
        </pc:sldMkLst>
        <pc:spChg chg="add del">
          <ac:chgData name="Zachary Moore" userId="ecc85ccb002dd88c" providerId="LiveId" clId="{5087BA90-B525-4F48-B7FD-0EB798EBBC9C}" dt="2020-11-20T16:15:31.268" v="5887" actId="26606"/>
          <ac:spMkLst>
            <pc:docMk/>
            <pc:sldMk cId="4005075621" sldId="270"/>
            <ac:spMk id="10" creationId="{56827C3C-D52F-46CE-A441-3CD6A1A6A0A2}"/>
          </ac:spMkLst>
        </pc:spChg>
        <pc:spChg chg="add del">
          <ac:chgData name="Zachary Moore" userId="ecc85ccb002dd88c" providerId="LiveId" clId="{5087BA90-B525-4F48-B7FD-0EB798EBBC9C}" dt="2020-11-20T16:15:31.268" v="5887" actId="26606"/>
          <ac:spMkLst>
            <pc:docMk/>
            <pc:sldMk cId="4005075621" sldId="270"/>
            <ac:spMk id="12" creationId="{F52A8B51-0A89-497B-B882-6658E029A3F9}"/>
          </ac:spMkLst>
        </pc:spChg>
        <pc:spChg chg="add del">
          <ac:chgData name="Zachary Moore" userId="ecc85ccb002dd88c" providerId="LiveId" clId="{5087BA90-B525-4F48-B7FD-0EB798EBBC9C}" dt="2020-11-20T16:15:31.268" v="5887" actId="26606"/>
          <ac:spMkLst>
            <pc:docMk/>
            <pc:sldMk cId="4005075621" sldId="270"/>
            <ac:spMk id="14" creationId="{EB1CEFBF-6F09-4052-862B-E219DA15757E}"/>
          </ac:spMkLst>
        </pc:spChg>
        <pc:spChg chg="add del">
          <ac:chgData name="Zachary Moore" userId="ecc85ccb002dd88c" providerId="LiveId" clId="{5087BA90-B525-4F48-B7FD-0EB798EBBC9C}" dt="2020-11-20T16:15:31.268" v="5887" actId="26606"/>
          <ac:spMkLst>
            <pc:docMk/>
            <pc:sldMk cId="4005075621" sldId="270"/>
            <ac:spMk id="16" creationId="{BCB5D417-2A71-445D-B4C7-9E814D633D33}"/>
          </ac:spMkLst>
        </pc:spChg>
        <pc:spChg chg="add del">
          <ac:chgData name="Zachary Moore" userId="ecc85ccb002dd88c" providerId="LiveId" clId="{5087BA90-B525-4F48-B7FD-0EB798EBBC9C}" dt="2020-11-20T16:15:33.531" v="5889" actId="26606"/>
          <ac:spMkLst>
            <pc:docMk/>
            <pc:sldMk cId="4005075621" sldId="270"/>
            <ac:spMk id="19" creationId="{C96C8BAF-68F3-4B78-B238-35DF5D86560D}"/>
          </ac:spMkLst>
        </pc:spChg>
        <pc:spChg chg="add">
          <ac:chgData name="Zachary Moore" userId="ecc85ccb002dd88c" providerId="LiveId" clId="{5087BA90-B525-4F48-B7FD-0EB798EBBC9C}" dt="2020-11-20T16:15:33.544" v="5890" actId="26606"/>
          <ac:spMkLst>
            <pc:docMk/>
            <pc:sldMk cId="4005075621" sldId="270"/>
            <ac:spMk id="27" creationId="{56827C3C-D52F-46CE-A441-3CD6A1A6A0A2}"/>
          </ac:spMkLst>
        </pc:spChg>
        <pc:spChg chg="add">
          <ac:chgData name="Zachary Moore" userId="ecc85ccb002dd88c" providerId="LiveId" clId="{5087BA90-B525-4F48-B7FD-0EB798EBBC9C}" dt="2020-11-20T16:15:33.544" v="5890" actId="26606"/>
          <ac:spMkLst>
            <pc:docMk/>
            <pc:sldMk cId="4005075621" sldId="270"/>
            <ac:spMk id="28" creationId="{F52A8B51-0A89-497B-B882-6658E029A3F9}"/>
          </ac:spMkLst>
        </pc:spChg>
        <pc:spChg chg="add">
          <ac:chgData name="Zachary Moore" userId="ecc85ccb002dd88c" providerId="LiveId" clId="{5087BA90-B525-4F48-B7FD-0EB798EBBC9C}" dt="2020-11-20T16:15:33.544" v="5890" actId="26606"/>
          <ac:spMkLst>
            <pc:docMk/>
            <pc:sldMk cId="4005075621" sldId="270"/>
            <ac:spMk id="29" creationId="{EB1CEFBF-6F09-4052-862B-E219DA15757E}"/>
          </ac:spMkLst>
        </pc:spChg>
        <pc:spChg chg="add">
          <ac:chgData name="Zachary Moore" userId="ecc85ccb002dd88c" providerId="LiveId" clId="{5087BA90-B525-4F48-B7FD-0EB798EBBC9C}" dt="2020-11-20T16:15:33.544" v="5890" actId="26606"/>
          <ac:spMkLst>
            <pc:docMk/>
            <pc:sldMk cId="4005075621" sldId="270"/>
            <ac:spMk id="30" creationId="{BCB5D417-2A71-445D-B4C7-9E814D633D33}"/>
          </ac:spMkLst>
        </pc:spChg>
        <pc:grpChg chg="add del">
          <ac:chgData name="Zachary Moore" userId="ecc85ccb002dd88c" providerId="LiveId" clId="{5087BA90-B525-4F48-B7FD-0EB798EBBC9C}" dt="2020-11-20T16:15:33.531" v="5889" actId="26606"/>
          <ac:grpSpMkLst>
            <pc:docMk/>
            <pc:sldMk cId="4005075621" sldId="270"/>
            <ac:grpSpMk id="20" creationId="{6EFC3492-86BD-4D75-B5B4-C2DBFE0BD106}"/>
          </ac:grpSpMkLst>
        </pc:grpChg>
        <pc:grpChg chg="add del">
          <ac:chgData name="Zachary Moore" userId="ecc85ccb002dd88c" providerId="LiveId" clId="{5087BA90-B525-4F48-B7FD-0EB798EBBC9C}" dt="2020-11-20T16:15:33.531" v="5889" actId="26606"/>
          <ac:grpSpMkLst>
            <pc:docMk/>
            <pc:sldMk cId="4005075621" sldId="270"/>
            <ac:grpSpMk id="23" creationId="{4F4CD6D0-5A87-4BA2-A13A-0E40511C3CFA}"/>
          </ac:grpSpMkLst>
        </pc:grpChg>
        <pc:grpChg chg="add del">
          <ac:chgData name="Zachary Moore" userId="ecc85ccb002dd88c" providerId="LiveId" clId="{5087BA90-B525-4F48-B7FD-0EB798EBBC9C}" dt="2020-11-20T16:15:33.531" v="5889" actId="26606"/>
          <ac:grpSpMkLst>
            <pc:docMk/>
            <pc:sldMk cId="4005075621" sldId="270"/>
            <ac:grpSpMk id="25" creationId="{E9537076-EF48-4F72-9164-FD8260D550AC}"/>
          </ac:grpSpMkLst>
        </pc:grpChg>
        <pc:picChg chg="add mod">
          <ac:chgData name="Zachary Moore" userId="ecc85ccb002dd88c" providerId="LiveId" clId="{5087BA90-B525-4F48-B7FD-0EB798EBBC9C}" dt="2020-12-06T23:40:18.404" v="14732"/>
          <ac:picMkLst>
            <pc:docMk/>
            <pc:sldMk cId="4005075621" sldId="270"/>
            <ac:picMk id="2" creationId="{56F26C63-349D-4C14-A367-08D87DD8B62E}"/>
          </ac:picMkLst>
        </pc:picChg>
        <pc:picChg chg="add mod">
          <ac:chgData name="Zachary Moore" userId="ecc85ccb002dd88c" providerId="LiveId" clId="{5087BA90-B525-4F48-B7FD-0EB798EBBC9C}" dt="2020-11-20T16:16:06.039" v="5896" actId="1076"/>
          <ac:picMkLst>
            <pc:docMk/>
            <pc:sldMk cId="4005075621" sldId="270"/>
            <ac:picMk id="3" creationId="{51298F60-80CD-4B17-8826-3A8652BCFA1C}"/>
          </ac:picMkLst>
        </pc:picChg>
        <pc:picChg chg="add mod">
          <ac:chgData name="Zachary Moore" userId="ecc85ccb002dd88c" providerId="LiveId" clId="{5087BA90-B525-4F48-B7FD-0EB798EBBC9C}" dt="2020-11-20T16:16:01.661" v="5895" actId="1076"/>
          <ac:picMkLst>
            <pc:docMk/>
            <pc:sldMk cId="4005075621" sldId="270"/>
            <ac:picMk id="4" creationId="{7870D0F4-8AE1-482C-82B3-65ADDD4C3D84}"/>
          </ac:picMkLst>
        </pc:picChg>
        <pc:picChg chg="mod ord">
          <ac:chgData name="Zachary Moore" userId="ecc85ccb002dd88c" providerId="LiveId" clId="{5087BA90-B525-4F48-B7FD-0EB798EBBC9C}" dt="2020-11-20T16:15:58.129" v="5894" actId="166"/>
          <ac:picMkLst>
            <pc:docMk/>
            <pc:sldMk cId="4005075621" sldId="270"/>
            <ac:picMk id="5" creationId="{4172B1D2-C220-4882-ADE8-5F6169CDE8C9}"/>
          </ac:picMkLst>
        </pc:picChg>
        <pc:picChg chg="del mod ord">
          <ac:chgData name="Zachary Moore" userId="ecc85ccb002dd88c" providerId="LiveId" clId="{5087BA90-B525-4F48-B7FD-0EB798EBBC9C}" dt="2020-11-20T16:15:13.333" v="5884" actId="478"/>
          <ac:picMkLst>
            <pc:docMk/>
            <pc:sldMk cId="4005075621" sldId="270"/>
            <ac:picMk id="7" creationId="{D3138042-7FA3-4ABF-AE08-A622BE3ED5DB}"/>
          </ac:picMkLst>
        </pc:picChg>
        <pc:picChg chg="del mod ord">
          <ac:chgData name="Zachary Moore" userId="ecc85ccb002dd88c" providerId="LiveId" clId="{5087BA90-B525-4F48-B7FD-0EB798EBBC9C}" dt="2020-11-20T16:15:14.303" v="5885" actId="478"/>
          <ac:picMkLst>
            <pc:docMk/>
            <pc:sldMk cId="4005075621" sldId="270"/>
            <ac:picMk id="1026" creationId="{D6BC22B8-2455-41E2-8848-146B5EBF204B}"/>
          </ac:picMkLst>
        </pc:picChg>
        <pc:cxnChg chg="add del">
          <ac:chgData name="Zachary Moore" userId="ecc85ccb002dd88c" providerId="LiveId" clId="{5087BA90-B525-4F48-B7FD-0EB798EBBC9C}" dt="2020-11-20T16:14:55.835" v="5882" actId="26606"/>
          <ac:cxnSpMkLst>
            <pc:docMk/>
            <pc:sldMk cId="4005075621" sldId="270"/>
            <ac:cxnSpMk id="71" creationId="{91B6081D-D3E8-4209-B85B-EB1C655A6272}"/>
          </ac:cxnSpMkLst>
        </pc:cxnChg>
        <pc:cxnChg chg="add del">
          <ac:chgData name="Zachary Moore" userId="ecc85ccb002dd88c" providerId="LiveId" clId="{5087BA90-B525-4F48-B7FD-0EB798EBBC9C}" dt="2020-11-20T16:14:55.835" v="5882" actId="26606"/>
          <ac:cxnSpMkLst>
            <pc:docMk/>
            <pc:sldMk cId="4005075621" sldId="270"/>
            <ac:cxnSpMk id="73" creationId="{28CA55E4-1295-45C8-BA05-5A9E705B749A}"/>
          </ac:cxnSpMkLst>
        </pc:cxnChg>
        <pc:cxnChg chg="add del">
          <ac:chgData name="Zachary Moore" userId="ecc85ccb002dd88c" providerId="LiveId" clId="{5087BA90-B525-4F48-B7FD-0EB798EBBC9C}" dt="2020-11-20T16:14:55.835" v="5882" actId="26606"/>
          <ac:cxnSpMkLst>
            <pc:docMk/>
            <pc:sldMk cId="4005075621" sldId="270"/>
            <ac:cxnSpMk id="75" creationId="{08C5794E-A9A1-4A23-AF68-C79A7822334C}"/>
          </ac:cxnSpMkLst>
        </pc:cxnChg>
      </pc:sldChg>
      <pc:sldChg chg="addSp delSp modSp add mod ord modTransition modNotesTx">
        <pc:chgData name="Zachary Moore" userId="ecc85ccb002dd88c" providerId="LiveId" clId="{5087BA90-B525-4F48-B7FD-0EB798EBBC9C}" dt="2020-12-06T23:38:20.787" v="14728"/>
        <pc:sldMkLst>
          <pc:docMk/>
          <pc:sldMk cId="3168219148" sldId="271"/>
        </pc:sldMkLst>
        <pc:spChg chg="add">
          <ac:chgData name="Zachary Moore" userId="ecc85ccb002dd88c" providerId="LiveId" clId="{5087BA90-B525-4F48-B7FD-0EB798EBBC9C}" dt="2020-11-17T21:46:55.814" v="2485" actId="26606"/>
          <ac:spMkLst>
            <pc:docMk/>
            <pc:sldMk cId="3168219148" sldId="271"/>
            <ac:spMk id="4" creationId="{42A4FC2C-047E-45A5-965D-8E1E3BF09BC6}"/>
          </ac:spMkLst>
        </pc:spChg>
        <pc:spChg chg="add mod">
          <ac:chgData name="Zachary Moore" userId="ecc85ccb002dd88c" providerId="LiveId" clId="{5087BA90-B525-4F48-B7FD-0EB798EBBC9C}" dt="2020-11-20T18:27:28.584" v="8723" actId="20577"/>
          <ac:spMkLst>
            <pc:docMk/>
            <pc:sldMk cId="3168219148" sldId="271"/>
            <ac:spMk id="5" creationId="{7DA87940-8DAE-4524-96E1-130FFC26695E}"/>
          </ac:spMkLst>
        </pc:spChg>
        <pc:picChg chg="add mod">
          <ac:chgData name="Zachary Moore" userId="ecc85ccb002dd88c" providerId="LiveId" clId="{5087BA90-B525-4F48-B7FD-0EB798EBBC9C}" dt="2020-11-17T21:46:55.814" v="2485" actId="26606"/>
          <ac:picMkLst>
            <pc:docMk/>
            <pc:sldMk cId="3168219148" sldId="271"/>
            <ac:picMk id="2" creationId="{F14B455C-4880-4829-B311-7F2819466F59}"/>
          </ac:picMkLst>
        </pc:picChg>
        <pc:picChg chg="add mod">
          <ac:chgData name="Zachary Moore" userId="ecc85ccb002dd88c" providerId="LiveId" clId="{5087BA90-B525-4F48-B7FD-0EB798EBBC9C}" dt="2020-12-06T23:38:20.787" v="14728"/>
          <ac:picMkLst>
            <pc:docMk/>
            <pc:sldMk cId="3168219148" sldId="271"/>
            <ac:picMk id="3" creationId="{4401C316-82FE-421D-B164-D61EE9624F3D}"/>
          </ac:picMkLst>
        </pc:picChg>
        <pc:picChg chg="del">
          <ac:chgData name="Zachary Moore" userId="ecc85ccb002dd88c" providerId="LiveId" clId="{5087BA90-B525-4F48-B7FD-0EB798EBBC9C}" dt="2020-11-17T21:40:09.964" v="2368" actId="478"/>
          <ac:picMkLst>
            <pc:docMk/>
            <pc:sldMk cId="3168219148" sldId="271"/>
            <ac:picMk id="5" creationId="{4172B1D2-C220-4882-ADE8-5F6169CDE8C9}"/>
          </ac:picMkLst>
        </pc:picChg>
        <pc:picChg chg="del">
          <ac:chgData name="Zachary Moore" userId="ecc85ccb002dd88c" providerId="LiveId" clId="{5087BA90-B525-4F48-B7FD-0EB798EBBC9C}" dt="2020-11-17T21:40:09.964" v="2368" actId="478"/>
          <ac:picMkLst>
            <pc:docMk/>
            <pc:sldMk cId="3168219148" sldId="271"/>
            <ac:picMk id="7" creationId="{D3138042-7FA3-4ABF-AE08-A622BE3ED5DB}"/>
          </ac:picMkLst>
        </pc:picChg>
        <pc:picChg chg="del">
          <ac:chgData name="Zachary Moore" userId="ecc85ccb002dd88c" providerId="LiveId" clId="{5087BA90-B525-4F48-B7FD-0EB798EBBC9C}" dt="2020-11-17T21:40:09.964" v="2368" actId="478"/>
          <ac:picMkLst>
            <pc:docMk/>
            <pc:sldMk cId="3168219148" sldId="271"/>
            <ac:picMk id="1026" creationId="{D6BC22B8-2455-41E2-8848-146B5EBF204B}"/>
          </ac:picMkLst>
        </pc:picChg>
      </pc:sldChg>
      <pc:sldChg chg="addSp delSp add del mod ord">
        <pc:chgData name="Zachary Moore" userId="ecc85ccb002dd88c" providerId="LiveId" clId="{5087BA90-B525-4F48-B7FD-0EB798EBBC9C}" dt="2020-11-17T21:39:58.899" v="2363"/>
        <pc:sldMkLst>
          <pc:docMk/>
          <pc:sldMk cId="3844172428" sldId="271"/>
        </pc:sldMkLst>
        <pc:spChg chg="add del">
          <ac:chgData name="Zachary Moore" userId="ecc85ccb002dd88c" providerId="LiveId" clId="{5087BA90-B525-4F48-B7FD-0EB798EBBC9C}" dt="2020-11-17T21:39:57.598" v="2361" actId="478"/>
          <ac:spMkLst>
            <pc:docMk/>
            <pc:sldMk cId="3844172428" sldId="271"/>
            <ac:spMk id="10" creationId="{A20F2DF0-5303-4A3A-94AA-A93310DAEEB5}"/>
          </ac:spMkLst>
        </pc:spChg>
        <pc:picChg chg="add del">
          <ac:chgData name="Zachary Moore" userId="ecc85ccb002dd88c" providerId="LiveId" clId="{5087BA90-B525-4F48-B7FD-0EB798EBBC9C}" dt="2020-11-17T21:39:57.598" v="2361" actId="478"/>
          <ac:picMkLst>
            <pc:docMk/>
            <pc:sldMk cId="3844172428" sldId="271"/>
            <ac:picMk id="9" creationId="{4BC601B3-03A1-44AC-8492-2F6CB852A86F}"/>
          </ac:picMkLst>
        </pc:picChg>
      </pc:sldChg>
      <pc:sldChg chg="addSp delSp modSp add mod modTransition modNotesTx">
        <pc:chgData name="Zachary Moore" userId="ecc85ccb002dd88c" providerId="LiveId" clId="{5087BA90-B525-4F48-B7FD-0EB798EBBC9C}" dt="2020-12-06T23:39:17.748" v="14730"/>
        <pc:sldMkLst>
          <pc:docMk/>
          <pc:sldMk cId="1876102566" sldId="272"/>
        </pc:sldMkLst>
        <pc:spChg chg="add mod">
          <ac:chgData name="Zachary Moore" userId="ecc85ccb002dd88c" providerId="LiveId" clId="{5087BA90-B525-4F48-B7FD-0EB798EBBC9C}" dt="2020-11-17T21:50:08.797" v="2527" actId="1076"/>
          <ac:spMkLst>
            <pc:docMk/>
            <pc:sldMk cId="1876102566" sldId="272"/>
            <ac:spMk id="3" creationId="{9EEB23DA-F11C-48AF-B990-DE42B851B563}"/>
          </ac:spMkLst>
        </pc:spChg>
        <pc:spChg chg="del">
          <ac:chgData name="Zachary Moore" userId="ecc85ccb002dd88c" providerId="LiveId" clId="{5087BA90-B525-4F48-B7FD-0EB798EBBC9C}" dt="2020-11-17T21:49:20.221" v="2500" actId="26606"/>
          <ac:spMkLst>
            <pc:docMk/>
            <pc:sldMk cId="1876102566" sldId="272"/>
            <ac:spMk id="4" creationId="{42A4FC2C-047E-45A5-965D-8E1E3BF09BC6}"/>
          </ac:spMkLst>
        </pc:spChg>
        <pc:spChg chg="add">
          <ac:chgData name="Zachary Moore" userId="ecc85ccb002dd88c" providerId="LiveId" clId="{5087BA90-B525-4F48-B7FD-0EB798EBBC9C}" dt="2020-11-17T21:49:20.221" v="2500" actId="26606"/>
          <ac:spMkLst>
            <pc:docMk/>
            <pc:sldMk cId="1876102566" sldId="272"/>
            <ac:spMk id="71" creationId="{22C6C9C9-83BF-4A6C-A1BF-C1735C61B4FF}"/>
          </ac:spMkLst>
        </pc:spChg>
        <pc:picChg chg="mod">
          <ac:chgData name="Zachary Moore" userId="ecc85ccb002dd88c" providerId="LiveId" clId="{5087BA90-B525-4F48-B7FD-0EB798EBBC9C}" dt="2020-11-20T20:41:39.896" v="8861" actId="14826"/>
          <ac:picMkLst>
            <pc:docMk/>
            <pc:sldMk cId="1876102566" sldId="272"/>
            <ac:picMk id="2" creationId="{F14B455C-4880-4829-B311-7F2819466F59}"/>
          </ac:picMkLst>
        </pc:picChg>
        <pc:picChg chg="add mod">
          <ac:chgData name="Zachary Moore" userId="ecc85ccb002dd88c" providerId="LiveId" clId="{5087BA90-B525-4F48-B7FD-0EB798EBBC9C}" dt="2020-12-06T23:39:17.748" v="14730"/>
          <ac:picMkLst>
            <pc:docMk/>
            <pc:sldMk cId="1876102566" sldId="272"/>
            <ac:picMk id="4" creationId="{AE4C8B91-753A-4AF4-A297-36C57BD88D5A}"/>
          </ac:picMkLst>
        </pc:picChg>
        <pc:picChg chg="add mod">
          <ac:chgData name="Zachary Moore" userId="ecc85ccb002dd88c" providerId="LiveId" clId="{5087BA90-B525-4F48-B7FD-0EB798EBBC9C}" dt="2020-11-17T21:49:20.221" v="2500" actId="26606"/>
          <ac:picMkLst>
            <pc:docMk/>
            <pc:sldMk cId="1876102566" sldId="272"/>
            <ac:picMk id="5122" creationId="{26492355-7036-4964-8612-1F04DE407622}"/>
          </ac:picMkLst>
        </pc:picChg>
      </pc:sldChg>
      <pc:sldChg chg="addSp modSp add mod modTransition modNotesTx">
        <pc:chgData name="Zachary Moore" userId="ecc85ccb002dd88c" providerId="LiveId" clId="{5087BA90-B525-4F48-B7FD-0EB798EBBC9C}" dt="2020-12-06T23:38:50.248" v="14729"/>
        <pc:sldMkLst>
          <pc:docMk/>
          <pc:sldMk cId="893187950" sldId="273"/>
        </pc:sldMkLst>
        <pc:spChg chg="add mod">
          <ac:chgData name="Zachary Moore" userId="ecc85ccb002dd88c" providerId="LiveId" clId="{5087BA90-B525-4F48-B7FD-0EB798EBBC9C}" dt="2020-11-17T21:53:29.846" v="2690" actId="20577"/>
          <ac:spMkLst>
            <pc:docMk/>
            <pc:sldMk cId="893187950" sldId="273"/>
            <ac:spMk id="3" creationId="{13C75DB0-C44E-4A46-8BBE-AA9BA754870E}"/>
          </ac:spMkLst>
        </pc:spChg>
        <pc:picChg chg="mod">
          <ac:chgData name="Zachary Moore" userId="ecc85ccb002dd88c" providerId="LiveId" clId="{5087BA90-B525-4F48-B7FD-0EB798EBBC9C}" dt="2020-11-17T21:53:08.025" v="2674" actId="14826"/>
          <ac:picMkLst>
            <pc:docMk/>
            <pc:sldMk cId="893187950" sldId="273"/>
            <ac:picMk id="2" creationId="{F14B455C-4880-4829-B311-7F2819466F59}"/>
          </ac:picMkLst>
        </pc:picChg>
        <pc:picChg chg="add mod">
          <ac:chgData name="Zachary Moore" userId="ecc85ccb002dd88c" providerId="LiveId" clId="{5087BA90-B525-4F48-B7FD-0EB798EBBC9C}" dt="2020-12-06T23:38:50.248" v="14729"/>
          <ac:picMkLst>
            <pc:docMk/>
            <pc:sldMk cId="893187950" sldId="273"/>
            <ac:picMk id="5" creationId="{419C85D0-A050-42D7-9182-2B10FE3B1546}"/>
          </ac:picMkLst>
        </pc:picChg>
      </pc:sldChg>
      <pc:sldChg chg="addSp delSp modSp add mod modTransition modAnim modNotesTx">
        <pc:chgData name="Zachary Moore" userId="ecc85ccb002dd88c" providerId="LiveId" clId="{5087BA90-B525-4F48-B7FD-0EB798EBBC9C}" dt="2020-12-06T23:53:28.470" v="14910"/>
        <pc:sldMkLst>
          <pc:docMk/>
          <pc:sldMk cId="2780114356" sldId="274"/>
        </pc:sldMkLst>
        <pc:spChg chg="add mod">
          <ac:chgData name="Zachary Moore" userId="ecc85ccb002dd88c" providerId="LiveId" clId="{5087BA90-B525-4F48-B7FD-0EB798EBBC9C}" dt="2020-11-20T16:46:53.040" v="7401"/>
          <ac:spMkLst>
            <pc:docMk/>
            <pc:sldMk cId="2780114356" sldId="274"/>
            <ac:spMk id="3" creationId="{CB470605-04CE-4E11-AF5E-BC4AADD4A149}"/>
          </ac:spMkLst>
        </pc:spChg>
        <pc:spChg chg="add mod">
          <ac:chgData name="Zachary Moore" userId="ecc85ccb002dd88c" providerId="LiveId" clId="{5087BA90-B525-4F48-B7FD-0EB798EBBC9C}" dt="2020-11-20T17:36:48.822" v="7898"/>
          <ac:spMkLst>
            <pc:docMk/>
            <pc:sldMk cId="2780114356" sldId="274"/>
            <ac:spMk id="4" creationId="{6F232A8F-26B3-40B4-99FB-40440A5D6530}"/>
          </ac:spMkLst>
        </pc:spChg>
        <pc:picChg chg="add del mod">
          <ac:chgData name="Zachary Moore" userId="ecc85ccb002dd88c" providerId="LiveId" clId="{5087BA90-B525-4F48-B7FD-0EB798EBBC9C}" dt="2020-12-06T23:53:00.692" v="14909"/>
          <ac:picMkLst>
            <pc:docMk/>
            <pc:sldMk cId="2780114356" sldId="274"/>
            <ac:picMk id="2" creationId="{88B3DD18-F6E9-485B-81BF-22CAC78B412B}"/>
          </ac:picMkLst>
        </pc:picChg>
        <pc:picChg chg="add mod">
          <ac:chgData name="Zachary Moore" userId="ecc85ccb002dd88c" providerId="LiveId" clId="{5087BA90-B525-4F48-B7FD-0EB798EBBC9C}" dt="2020-12-06T23:53:28.470" v="14910"/>
          <ac:picMkLst>
            <pc:docMk/>
            <pc:sldMk cId="2780114356" sldId="274"/>
            <ac:picMk id="5" creationId="{4694C0BD-2D72-4120-BD36-D4064B92B65C}"/>
          </ac:picMkLst>
        </pc:picChg>
        <pc:picChg chg="mod">
          <ac:chgData name="Zachary Moore" userId="ecc85ccb002dd88c" providerId="LiveId" clId="{5087BA90-B525-4F48-B7FD-0EB798EBBC9C}" dt="2020-11-17T22:11:37.373" v="4110" actId="14826"/>
          <ac:picMkLst>
            <pc:docMk/>
            <pc:sldMk cId="2780114356" sldId="274"/>
            <ac:picMk id="11" creationId="{406CB680-8AAF-4D78-BB57-FC6680E89177}"/>
          </ac:picMkLst>
        </pc:picChg>
      </pc:sldChg>
      <pc:sldChg chg="addSp delSp modSp add mod ord modTransition modNotesTx">
        <pc:chgData name="Zachary Moore" userId="ecc85ccb002dd88c" providerId="LiveId" clId="{5087BA90-B525-4F48-B7FD-0EB798EBBC9C}" dt="2020-12-06T23:39:47.045" v="14731"/>
        <pc:sldMkLst>
          <pc:docMk/>
          <pc:sldMk cId="1229606572" sldId="275"/>
        </pc:sldMkLst>
        <pc:spChg chg="add mod">
          <ac:chgData name="Zachary Moore" userId="ecc85ccb002dd88c" providerId="LiveId" clId="{5087BA90-B525-4F48-B7FD-0EB798EBBC9C}" dt="2020-11-17T22:17:31.629" v="4463" actId="207"/>
          <ac:spMkLst>
            <pc:docMk/>
            <pc:sldMk cId="1229606572" sldId="275"/>
            <ac:spMk id="8" creationId="{AAA65418-855F-4A03-AE82-A63628A4AE9E}"/>
          </ac:spMkLst>
        </pc:spChg>
        <pc:spChg chg="add">
          <ac:chgData name="Zachary Moore" userId="ecc85ccb002dd88c" providerId="LiveId" clId="{5087BA90-B525-4F48-B7FD-0EB798EBBC9C}" dt="2020-11-17T22:16:44.276" v="4432" actId="26606"/>
          <ac:spMkLst>
            <pc:docMk/>
            <pc:sldMk cId="1229606572" sldId="275"/>
            <ac:spMk id="11" creationId="{42A4FC2C-047E-45A5-965D-8E1E3BF09BC6}"/>
          </ac:spMkLst>
        </pc:spChg>
        <pc:picChg chg="add mod">
          <ac:chgData name="Zachary Moore" userId="ecc85ccb002dd88c" providerId="LiveId" clId="{5087BA90-B525-4F48-B7FD-0EB798EBBC9C}" dt="2020-12-06T23:39:47.045" v="14731"/>
          <ac:picMkLst>
            <pc:docMk/>
            <pc:sldMk cId="1229606572" sldId="275"/>
            <ac:picMk id="2" creationId="{DA390395-9D9E-41C9-A657-1EB5282C5B08}"/>
          </ac:picMkLst>
        </pc:picChg>
        <pc:picChg chg="add del mod">
          <ac:chgData name="Zachary Moore" userId="ecc85ccb002dd88c" providerId="LiveId" clId="{5087BA90-B525-4F48-B7FD-0EB798EBBC9C}" dt="2020-11-17T22:16:38.969" v="4430" actId="478"/>
          <ac:picMkLst>
            <pc:docMk/>
            <pc:sldMk cId="1229606572" sldId="275"/>
            <ac:picMk id="3" creationId="{56BC0130-3890-488A-87B5-8F82442F9625}"/>
          </ac:picMkLst>
        </pc:picChg>
        <pc:picChg chg="del">
          <ac:chgData name="Zachary Moore" userId="ecc85ccb002dd88c" providerId="LiveId" clId="{5087BA90-B525-4F48-B7FD-0EB798EBBC9C}" dt="2020-11-17T22:15:32.703" v="4359" actId="478"/>
          <ac:picMkLst>
            <pc:docMk/>
            <pc:sldMk cId="1229606572" sldId="275"/>
            <ac:picMk id="5" creationId="{4172B1D2-C220-4882-ADE8-5F6169CDE8C9}"/>
          </ac:picMkLst>
        </pc:picChg>
        <pc:picChg chg="add mod modCrop">
          <ac:chgData name="Zachary Moore" userId="ecc85ccb002dd88c" providerId="LiveId" clId="{5087BA90-B525-4F48-B7FD-0EB798EBBC9C}" dt="2020-11-17T22:18:02.665" v="4467" actId="14100"/>
          <ac:picMkLst>
            <pc:docMk/>
            <pc:sldMk cId="1229606572" sldId="275"/>
            <ac:picMk id="6" creationId="{4DA7D8BF-4A2E-4923-A33B-5AC01149E7CF}"/>
          </ac:picMkLst>
        </pc:picChg>
        <pc:picChg chg="del">
          <ac:chgData name="Zachary Moore" userId="ecc85ccb002dd88c" providerId="LiveId" clId="{5087BA90-B525-4F48-B7FD-0EB798EBBC9C}" dt="2020-11-17T22:15:32.703" v="4359" actId="478"/>
          <ac:picMkLst>
            <pc:docMk/>
            <pc:sldMk cId="1229606572" sldId="275"/>
            <ac:picMk id="7" creationId="{D3138042-7FA3-4ABF-AE08-A622BE3ED5DB}"/>
          </ac:picMkLst>
        </pc:picChg>
        <pc:picChg chg="del">
          <ac:chgData name="Zachary Moore" userId="ecc85ccb002dd88c" providerId="LiveId" clId="{5087BA90-B525-4F48-B7FD-0EB798EBBC9C}" dt="2020-11-17T22:15:32.703" v="4359" actId="478"/>
          <ac:picMkLst>
            <pc:docMk/>
            <pc:sldMk cId="1229606572" sldId="275"/>
            <ac:picMk id="1026" creationId="{D6BC22B8-2455-41E2-8848-146B5EBF204B}"/>
          </ac:picMkLst>
        </pc:picChg>
      </pc:sldChg>
      <pc:sldChg chg="addSp delSp modSp add mod ord modTransition modNotesTx">
        <pc:chgData name="Zachary Moore" userId="ecc85ccb002dd88c" providerId="LiveId" clId="{5087BA90-B525-4F48-B7FD-0EB798EBBC9C}" dt="2020-12-06T23:56:20.251" v="14917"/>
        <pc:sldMkLst>
          <pc:docMk/>
          <pc:sldMk cId="1375536264" sldId="276"/>
        </pc:sldMkLst>
        <pc:spChg chg="add mod">
          <ac:chgData name="Zachary Moore" userId="ecc85ccb002dd88c" providerId="LiveId" clId="{5087BA90-B525-4F48-B7FD-0EB798EBBC9C}" dt="2020-11-17T22:24:52.438" v="5169" actId="20577"/>
          <ac:spMkLst>
            <pc:docMk/>
            <pc:sldMk cId="1375536264" sldId="276"/>
            <ac:spMk id="2" creationId="{7ACD8400-B3E1-4EAC-BF0E-8897868BEA68}"/>
          </ac:spMkLst>
        </pc:spChg>
        <pc:spChg chg="add del">
          <ac:chgData name="Zachary Moore" userId="ecc85ccb002dd88c" providerId="LiveId" clId="{5087BA90-B525-4F48-B7FD-0EB798EBBC9C}" dt="2020-11-17T22:22:28.737" v="4920" actId="26606"/>
          <ac:spMkLst>
            <pc:docMk/>
            <pc:sldMk cId="1375536264" sldId="276"/>
            <ac:spMk id="8" creationId="{42A4FC2C-047E-45A5-965D-8E1E3BF09BC6}"/>
          </ac:spMkLst>
        </pc:spChg>
        <pc:spChg chg="add del">
          <ac:chgData name="Zachary Moore" userId="ecc85ccb002dd88c" providerId="LiveId" clId="{5087BA90-B525-4F48-B7FD-0EB798EBBC9C}" dt="2020-11-17T22:22:28.733" v="4919" actId="26606"/>
          <ac:spMkLst>
            <pc:docMk/>
            <pc:sldMk cId="1375536264" sldId="276"/>
            <ac:spMk id="71" creationId="{42A4FC2C-047E-45A5-965D-8E1E3BF09BC6}"/>
          </ac:spMkLst>
        </pc:spChg>
        <pc:spChg chg="add">
          <ac:chgData name="Zachary Moore" userId="ecc85ccb002dd88c" providerId="LiveId" clId="{5087BA90-B525-4F48-B7FD-0EB798EBBC9C}" dt="2020-11-17T22:22:53.992" v="4923" actId="26606"/>
          <ac:spMkLst>
            <pc:docMk/>
            <pc:sldMk cId="1375536264" sldId="276"/>
            <ac:spMk id="73" creationId="{42A4FC2C-047E-45A5-965D-8E1E3BF09BC6}"/>
          </ac:spMkLst>
        </pc:spChg>
        <pc:picChg chg="del">
          <ac:chgData name="Zachary Moore" userId="ecc85ccb002dd88c" providerId="LiveId" clId="{5087BA90-B525-4F48-B7FD-0EB798EBBC9C}" dt="2020-11-17T22:20:37.093" v="4777" actId="478"/>
          <ac:picMkLst>
            <pc:docMk/>
            <pc:sldMk cId="1375536264" sldId="276"/>
            <ac:picMk id="3" creationId="{B9A21320-7F3C-44BD-A0D4-6A52F3851A9F}"/>
          </ac:picMkLst>
        </pc:picChg>
        <pc:picChg chg="add mod">
          <ac:chgData name="Zachary Moore" userId="ecc85ccb002dd88c" providerId="LiveId" clId="{5087BA90-B525-4F48-B7FD-0EB798EBBC9C}" dt="2020-12-06T23:56:20.251" v="14917"/>
          <ac:picMkLst>
            <pc:docMk/>
            <pc:sldMk cId="1375536264" sldId="276"/>
            <ac:picMk id="3" creationId="{EAD1CA0C-615D-4249-8E9F-72ED612FF710}"/>
          </ac:picMkLst>
        </pc:picChg>
        <pc:picChg chg="add del mod">
          <ac:chgData name="Zachary Moore" userId="ecc85ccb002dd88c" providerId="LiveId" clId="{5087BA90-B525-4F48-B7FD-0EB798EBBC9C}" dt="2020-11-17T22:22:32.056" v="4921" actId="478"/>
          <ac:picMkLst>
            <pc:docMk/>
            <pc:sldMk cId="1375536264" sldId="276"/>
            <ac:picMk id="8194" creationId="{06A86A7E-8780-44C3-97CA-2AD6F2A7DDAB}"/>
          </ac:picMkLst>
        </pc:picChg>
        <pc:picChg chg="add mod">
          <ac:chgData name="Zachary Moore" userId="ecc85ccb002dd88c" providerId="LiveId" clId="{5087BA90-B525-4F48-B7FD-0EB798EBBC9C}" dt="2020-11-17T22:22:53.992" v="4923" actId="26606"/>
          <ac:picMkLst>
            <pc:docMk/>
            <pc:sldMk cId="1375536264" sldId="276"/>
            <ac:picMk id="8196" creationId="{3D3A119F-2C47-475C-B0A7-972E61741E92}"/>
          </ac:picMkLst>
        </pc:picChg>
      </pc:sldChg>
      <pc:sldChg chg="addSp delSp modSp new mod modTransition">
        <pc:chgData name="Zachary Moore" userId="ecc85ccb002dd88c" providerId="LiveId" clId="{5087BA90-B525-4F48-B7FD-0EB798EBBC9C}" dt="2020-12-06T23:31:47.107" v="14718"/>
        <pc:sldMkLst>
          <pc:docMk/>
          <pc:sldMk cId="3597968158" sldId="277"/>
        </pc:sldMkLst>
        <pc:spChg chg="del mod">
          <ac:chgData name="Zachary Moore" userId="ecc85ccb002dd88c" providerId="LiveId" clId="{5087BA90-B525-4F48-B7FD-0EB798EBBC9C}" dt="2020-11-20T16:42:35.224" v="7230" actId="478"/>
          <ac:spMkLst>
            <pc:docMk/>
            <pc:sldMk cId="3597968158" sldId="277"/>
            <ac:spMk id="2" creationId="{66272974-A591-4105-89FA-0BDC13B4ED6E}"/>
          </ac:spMkLst>
        </pc:spChg>
        <pc:spChg chg="mod">
          <ac:chgData name="Zachary Moore" userId="ecc85ccb002dd88c" providerId="LiveId" clId="{5087BA90-B525-4F48-B7FD-0EB798EBBC9C}" dt="2020-11-20T18:33:03.583" v="8860" actId="20577"/>
          <ac:spMkLst>
            <pc:docMk/>
            <pc:sldMk cId="3597968158" sldId="277"/>
            <ac:spMk id="3" creationId="{A034B39B-5D45-48D7-B35A-AC3F6D548E09}"/>
          </ac:spMkLst>
        </pc:spChg>
        <pc:spChg chg="add del mod">
          <ac:chgData name="Zachary Moore" userId="ecc85ccb002dd88c" providerId="LiveId" clId="{5087BA90-B525-4F48-B7FD-0EB798EBBC9C}" dt="2020-11-20T16:41:34.720" v="7141"/>
          <ac:spMkLst>
            <pc:docMk/>
            <pc:sldMk cId="3597968158" sldId="277"/>
            <ac:spMk id="4" creationId="{BF3D0874-24FA-454D-A2D6-FEF707D839B7}"/>
          </ac:spMkLst>
        </pc:spChg>
        <pc:spChg chg="add del mod">
          <ac:chgData name="Zachary Moore" userId="ecc85ccb002dd88c" providerId="LiveId" clId="{5087BA90-B525-4F48-B7FD-0EB798EBBC9C}" dt="2020-11-20T16:43:28.951" v="7260"/>
          <ac:spMkLst>
            <pc:docMk/>
            <pc:sldMk cId="3597968158" sldId="277"/>
            <ac:spMk id="5" creationId="{C10032A8-D676-4C17-8EE5-91704E154A55}"/>
          </ac:spMkLst>
        </pc:spChg>
        <pc:spChg chg="add del mod">
          <ac:chgData name="Zachary Moore" userId="ecc85ccb002dd88c" providerId="LiveId" clId="{5087BA90-B525-4F48-B7FD-0EB798EBBC9C}" dt="2020-11-20T16:43:45.339" v="7271"/>
          <ac:spMkLst>
            <pc:docMk/>
            <pc:sldMk cId="3597968158" sldId="277"/>
            <ac:spMk id="6" creationId="{CC6D0131-7AB9-40E7-9215-6CC88D0A3EF6}"/>
          </ac:spMkLst>
        </pc:spChg>
        <pc:spChg chg="add del mod">
          <ac:chgData name="Zachary Moore" userId="ecc85ccb002dd88c" providerId="LiveId" clId="{5087BA90-B525-4F48-B7FD-0EB798EBBC9C}" dt="2020-11-20T16:44:55.014" v="7368"/>
          <ac:spMkLst>
            <pc:docMk/>
            <pc:sldMk cId="3597968158" sldId="277"/>
            <ac:spMk id="7" creationId="{F4D8FB50-0662-4335-A2A4-2AA990D2AC85}"/>
          </ac:spMkLst>
        </pc:spChg>
        <pc:spChg chg="add del mod">
          <ac:chgData name="Zachary Moore" userId="ecc85ccb002dd88c" providerId="LiveId" clId="{5087BA90-B525-4F48-B7FD-0EB798EBBC9C}" dt="2020-11-20T16:45:47.655" v="7392"/>
          <ac:spMkLst>
            <pc:docMk/>
            <pc:sldMk cId="3597968158" sldId="277"/>
            <ac:spMk id="8" creationId="{748C0E7C-DFD8-4EE3-8D8F-AE90AA1884E1}"/>
          </ac:spMkLst>
        </pc:spChg>
      </pc:sldChg>
      <pc:sldChg chg="addSp delSp modSp add ord modTransition modAnim modNotesTx">
        <pc:chgData name="Zachary Moore" userId="ecc85ccb002dd88c" providerId="LiveId" clId="{5087BA90-B525-4F48-B7FD-0EB798EBBC9C}" dt="2020-12-06T23:35:13.502" v="14723"/>
        <pc:sldMkLst>
          <pc:docMk/>
          <pc:sldMk cId="3524357743" sldId="278"/>
        </pc:sldMkLst>
        <pc:picChg chg="add del mod">
          <ac:chgData name="Zachary Moore" userId="ecc85ccb002dd88c" providerId="LiveId" clId="{5087BA90-B525-4F48-B7FD-0EB798EBBC9C}" dt="2020-12-06T23:31:47.107" v="14718"/>
          <ac:picMkLst>
            <pc:docMk/>
            <pc:sldMk cId="3524357743" sldId="278"/>
            <ac:picMk id="3" creationId="{2467B819-F8E5-4242-842A-921112CE83EB}"/>
          </ac:picMkLst>
        </pc:picChg>
        <pc:picChg chg="add del mod">
          <ac:chgData name="Zachary Moore" userId="ecc85ccb002dd88c" providerId="LiveId" clId="{5087BA90-B525-4F48-B7FD-0EB798EBBC9C}" dt="2020-11-26T20:45:20.465" v="14145"/>
          <ac:picMkLst>
            <pc:docMk/>
            <pc:sldMk cId="3524357743" sldId="278"/>
            <ac:picMk id="3" creationId="{DE89BE67-97EA-4EE7-B752-9481CC9B8B29}"/>
          </ac:picMkLst>
        </pc:picChg>
        <pc:picChg chg="add del mod">
          <ac:chgData name="Zachary Moore" userId="ecc85ccb002dd88c" providerId="LiveId" clId="{5087BA90-B525-4F48-B7FD-0EB798EBBC9C}" dt="2020-12-06T23:33:43.194" v="14720"/>
          <ac:picMkLst>
            <pc:docMk/>
            <pc:sldMk cId="3524357743" sldId="278"/>
            <ac:picMk id="4" creationId="{2822C8B4-C19C-45C5-B450-2532570C29ED}"/>
          </ac:picMkLst>
        </pc:picChg>
        <pc:picChg chg="add del mod">
          <ac:chgData name="Zachary Moore" userId="ecc85ccb002dd88c" providerId="LiveId" clId="{5087BA90-B525-4F48-B7FD-0EB798EBBC9C}" dt="2020-12-06T23:34:45.479" v="14722"/>
          <ac:picMkLst>
            <pc:docMk/>
            <pc:sldMk cId="3524357743" sldId="278"/>
            <ac:picMk id="5" creationId="{9DDE8871-C45D-4657-BDF4-99125A43AF36}"/>
          </ac:picMkLst>
        </pc:picChg>
        <pc:picChg chg="add mod">
          <ac:chgData name="Zachary Moore" userId="ecc85ccb002dd88c" providerId="LiveId" clId="{5087BA90-B525-4F48-B7FD-0EB798EBBC9C}" dt="2020-12-06T23:35:13.502" v="14723"/>
          <ac:picMkLst>
            <pc:docMk/>
            <pc:sldMk cId="3524357743" sldId="278"/>
            <ac:picMk id="6" creationId="{018E5F10-9DCC-4A98-9822-03ABED42DA04}"/>
          </ac:picMkLst>
        </pc:picChg>
      </pc:sldChg>
      <pc:sldMasterChg chg="modTransition modSldLayout">
        <pc:chgData name="Zachary Moore" userId="ecc85ccb002dd88c" providerId="LiveId" clId="{5087BA90-B525-4F48-B7FD-0EB798EBBC9C}" dt="2020-11-26T20:48:15.606" v="14150"/>
        <pc:sldMasterMkLst>
          <pc:docMk/>
          <pc:sldMasterMk cId="694521076" sldId="2147483672"/>
        </pc:sldMasterMkLst>
        <pc:sldLayoutChg chg="modTransition">
          <pc:chgData name="Zachary Moore" userId="ecc85ccb002dd88c" providerId="LiveId" clId="{5087BA90-B525-4F48-B7FD-0EB798EBBC9C}" dt="2020-11-26T20:48:15.606" v="14150"/>
          <pc:sldLayoutMkLst>
            <pc:docMk/>
            <pc:sldMasterMk cId="694521076" sldId="2147483672"/>
            <pc:sldLayoutMk cId="2200397310" sldId="2147483673"/>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2705731210" sldId="2147483674"/>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531992776" sldId="2147483675"/>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1487562465" sldId="2147483676"/>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3544411563" sldId="2147483677"/>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359496851" sldId="2147483678"/>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2626015677" sldId="2147483679"/>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3414091637" sldId="2147483680"/>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1821999243" sldId="2147483681"/>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2238548435" sldId="2147483682"/>
          </pc:sldLayoutMkLst>
        </pc:sldLayoutChg>
        <pc:sldLayoutChg chg="modTransition">
          <pc:chgData name="Zachary Moore" userId="ecc85ccb002dd88c" providerId="LiveId" clId="{5087BA90-B525-4F48-B7FD-0EB798EBBC9C}" dt="2020-11-26T20:48:15.606" v="14150"/>
          <pc:sldLayoutMkLst>
            <pc:docMk/>
            <pc:sldMasterMk cId="694521076" sldId="2147483672"/>
            <pc:sldLayoutMk cId="3614431318"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A23DE-2397-4D56-AE06-FF47B2B117ED}" type="datetimeFigureOut">
              <a:rPr lang="en-CA" smtClean="0"/>
              <a:t>2020-12-06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89180-12F8-40B9-A00B-C5341A5DAF8F}" type="slidenum">
              <a:rPr lang="en-CA" smtClean="0"/>
              <a:t>‹#›</a:t>
            </a:fld>
            <a:endParaRPr lang="en-CA"/>
          </a:p>
        </p:txBody>
      </p:sp>
    </p:spTree>
    <p:extLst>
      <p:ext uri="{BB962C8B-B14F-4D97-AF65-F5344CB8AC3E}">
        <p14:creationId xmlns:p14="http://schemas.microsoft.com/office/powerpoint/2010/main" val="2997465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D89180-12F8-40B9-A00B-C5341A5DAF8F}" type="slidenum">
              <a:rPr lang="en-CA" smtClean="0"/>
              <a:t>1</a:t>
            </a:fld>
            <a:endParaRPr lang="en-CA"/>
          </a:p>
        </p:txBody>
      </p:sp>
    </p:spTree>
    <p:extLst>
      <p:ext uri="{BB962C8B-B14F-4D97-AF65-F5344CB8AC3E}">
        <p14:creationId xmlns:p14="http://schemas.microsoft.com/office/powerpoint/2010/main" val="768328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if we look at this data for Parks in Canada, you see this large spike in travel to parks throughout Canada relative to before COVID. Now ‘Parks’, by Google’s definition, includes a multitude of green spaces including urban greenspaces, national parks, camping areas, and marinas. But what about if we zoom in a little?</a:t>
            </a:r>
          </a:p>
        </p:txBody>
      </p:sp>
      <p:sp>
        <p:nvSpPr>
          <p:cNvPr id="4" name="Slide Number Placeholder 3"/>
          <p:cNvSpPr>
            <a:spLocks noGrp="1"/>
          </p:cNvSpPr>
          <p:nvPr>
            <p:ph type="sldNum" sz="quarter" idx="5"/>
          </p:nvPr>
        </p:nvSpPr>
        <p:spPr/>
        <p:txBody>
          <a:bodyPr/>
          <a:lstStyle/>
          <a:p>
            <a:fld id="{2AD89180-12F8-40B9-A00B-C5341A5DAF8F}" type="slidenum">
              <a:rPr lang="en-CA" smtClean="0"/>
              <a:t>10</a:t>
            </a:fld>
            <a:endParaRPr lang="en-CA"/>
          </a:p>
        </p:txBody>
      </p:sp>
    </p:spTree>
    <p:extLst>
      <p:ext uri="{BB962C8B-B14F-4D97-AF65-F5344CB8AC3E}">
        <p14:creationId xmlns:p14="http://schemas.microsoft.com/office/powerpoint/2010/main" val="1299745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look at Manitoba, we can see that this same trend of a nearly 200% increase in frequentation of parks is evident at the provincial level, and then it falls back down again moving into winter. But within this province, there are obviously a huge variance in types of parks or activities, so we need to zoom in a little more.</a:t>
            </a:r>
          </a:p>
        </p:txBody>
      </p:sp>
      <p:sp>
        <p:nvSpPr>
          <p:cNvPr id="4" name="Slide Number Placeholder 3"/>
          <p:cNvSpPr>
            <a:spLocks noGrp="1"/>
          </p:cNvSpPr>
          <p:nvPr>
            <p:ph type="sldNum" sz="quarter" idx="5"/>
          </p:nvPr>
        </p:nvSpPr>
        <p:spPr/>
        <p:txBody>
          <a:bodyPr/>
          <a:lstStyle/>
          <a:p>
            <a:fld id="{2AD89180-12F8-40B9-A00B-C5341A5DAF8F}" type="slidenum">
              <a:rPr lang="en-CA" smtClean="0"/>
              <a:t>11</a:t>
            </a:fld>
            <a:endParaRPr lang="en-CA"/>
          </a:p>
        </p:txBody>
      </p:sp>
    </p:spTree>
    <p:extLst>
      <p:ext uri="{BB962C8B-B14F-4D97-AF65-F5344CB8AC3E}">
        <p14:creationId xmlns:p14="http://schemas.microsoft.com/office/powerpoint/2010/main" val="3930370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Winnipeg, we can see the increase is lower relative to the rest of Manitoba. That means it might be people OUTSIDE of the big city increasing their travel rates to parks. So if you’re still following along here, you might say, well Zack, of course people are going out to parks more in the summer. How can we tell if this is because of COVID?</a:t>
            </a:r>
          </a:p>
          <a:p>
            <a:endParaRPr lang="en-CA" dirty="0"/>
          </a:p>
        </p:txBody>
      </p:sp>
      <p:sp>
        <p:nvSpPr>
          <p:cNvPr id="4" name="Slide Number Placeholder 3"/>
          <p:cNvSpPr>
            <a:spLocks noGrp="1"/>
          </p:cNvSpPr>
          <p:nvPr>
            <p:ph type="sldNum" sz="quarter" idx="5"/>
          </p:nvPr>
        </p:nvSpPr>
        <p:spPr/>
        <p:txBody>
          <a:bodyPr/>
          <a:lstStyle/>
          <a:p>
            <a:fld id="{2AD89180-12F8-40B9-A00B-C5341A5DAF8F}" type="slidenum">
              <a:rPr lang="en-CA" smtClean="0"/>
              <a:t>12</a:t>
            </a:fld>
            <a:endParaRPr lang="en-CA"/>
          </a:p>
        </p:txBody>
      </p:sp>
    </p:spTree>
    <p:extLst>
      <p:ext uri="{BB962C8B-B14F-4D97-AF65-F5344CB8AC3E}">
        <p14:creationId xmlns:p14="http://schemas.microsoft.com/office/powerpoint/2010/main" val="301722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to that I respond, by looking at your search histories. Google trends shows us the relative interest in any search topic we want within timelines exceeding 5 years. It shows the point in the time period with the highest interest as 100, and every other time relative to that most popular period. And with that, we can ask questions like…</a:t>
            </a:r>
          </a:p>
        </p:txBody>
      </p:sp>
      <p:sp>
        <p:nvSpPr>
          <p:cNvPr id="4" name="Slide Number Placeholder 3"/>
          <p:cNvSpPr>
            <a:spLocks noGrp="1"/>
          </p:cNvSpPr>
          <p:nvPr>
            <p:ph type="sldNum" sz="quarter" idx="5"/>
          </p:nvPr>
        </p:nvSpPr>
        <p:spPr/>
        <p:txBody>
          <a:bodyPr/>
          <a:lstStyle/>
          <a:p>
            <a:fld id="{2AD89180-12F8-40B9-A00B-C5341A5DAF8F}" type="slidenum">
              <a:rPr lang="en-CA" smtClean="0"/>
              <a:t>13</a:t>
            </a:fld>
            <a:endParaRPr lang="en-CA"/>
          </a:p>
        </p:txBody>
      </p:sp>
    </p:spTree>
    <p:extLst>
      <p:ext uri="{BB962C8B-B14F-4D97-AF65-F5344CB8AC3E}">
        <p14:creationId xmlns:p14="http://schemas.microsoft.com/office/powerpoint/2010/main" val="3243545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with that, we can ask questions like “Where are people going?” In Canada, over the last 5 years, searches for national park are pretty cyclic, starting in the early spring and tapering off in the fall. You can see that the highest searches for national park were in 2017 during the Canada 150 free access promotion, and that this year, with COVID, there’s been no real increase in interest. </a:t>
            </a:r>
          </a:p>
        </p:txBody>
      </p:sp>
      <p:sp>
        <p:nvSpPr>
          <p:cNvPr id="4" name="Slide Number Placeholder 3"/>
          <p:cNvSpPr>
            <a:spLocks noGrp="1"/>
          </p:cNvSpPr>
          <p:nvPr>
            <p:ph type="sldNum" sz="quarter" idx="5"/>
          </p:nvPr>
        </p:nvSpPr>
        <p:spPr/>
        <p:txBody>
          <a:bodyPr/>
          <a:lstStyle/>
          <a:p>
            <a:fld id="{2AD89180-12F8-40B9-A00B-C5341A5DAF8F}" type="slidenum">
              <a:rPr lang="en-CA" smtClean="0"/>
              <a:t>14</a:t>
            </a:fld>
            <a:endParaRPr lang="en-CA"/>
          </a:p>
        </p:txBody>
      </p:sp>
    </p:spTree>
    <p:extLst>
      <p:ext uri="{BB962C8B-B14F-4D97-AF65-F5344CB8AC3E}">
        <p14:creationId xmlns:p14="http://schemas.microsoft.com/office/powerpoint/2010/main" val="358993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if we look at something like “conservation area” we see a huge spike this year in COVID relative to the 4 year maximum interest, which is shown here as the </a:t>
            </a:r>
            <a:r>
              <a:rPr lang="en-CA"/>
              <a:t>dotted line. </a:t>
            </a:r>
            <a:r>
              <a:rPr lang="en-CA" dirty="0"/>
              <a:t>So Maybe people aren’t looking into going to national parks as much as they’re looking into places they haven’t been before, like conservation areas or…</a:t>
            </a:r>
          </a:p>
        </p:txBody>
      </p:sp>
      <p:sp>
        <p:nvSpPr>
          <p:cNvPr id="4" name="Slide Number Placeholder 3"/>
          <p:cNvSpPr>
            <a:spLocks noGrp="1"/>
          </p:cNvSpPr>
          <p:nvPr>
            <p:ph type="sldNum" sz="quarter" idx="5"/>
          </p:nvPr>
        </p:nvSpPr>
        <p:spPr/>
        <p:txBody>
          <a:bodyPr/>
          <a:lstStyle/>
          <a:p>
            <a:fld id="{2AD89180-12F8-40B9-A00B-C5341A5DAF8F}" type="slidenum">
              <a:rPr lang="en-CA" smtClean="0"/>
              <a:t>15</a:t>
            </a:fld>
            <a:endParaRPr lang="en-CA"/>
          </a:p>
        </p:txBody>
      </p:sp>
    </p:spTree>
    <p:extLst>
      <p:ext uri="{BB962C8B-B14F-4D97-AF65-F5344CB8AC3E}">
        <p14:creationId xmlns:p14="http://schemas.microsoft.com/office/powerpoint/2010/main" val="4252867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Crown land. Crown land, especially in the Rocky Mountain region of Canada, is a huge area for recreation. However, it has some differences from traditional parks in that it is mostly unmonitored, and has few regulations for recreation. So if people during COVID are travelling away from our national parks and to more unregulated areas, we can ask…</a:t>
            </a:r>
          </a:p>
        </p:txBody>
      </p:sp>
      <p:sp>
        <p:nvSpPr>
          <p:cNvPr id="4" name="Slide Number Placeholder 3"/>
          <p:cNvSpPr>
            <a:spLocks noGrp="1"/>
          </p:cNvSpPr>
          <p:nvPr>
            <p:ph type="sldNum" sz="quarter" idx="5"/>
          </p:nvPr>
        </p:nvSpPr>
        <p:spPr/>
        <p:txBody>
          <a:bodyPr/>
          <a:lstStyle/>
          <a:p>
            <a:fld id="{2AD89180-12F8-40B9-A00B-C5341A5DAF8F}" type="slidenum">
              <a:rPr lang="en-CA" smtClean="0"/>
              <a:t>16</a:t>
            </a:fld>
            <a:endParaRPr lang="en-CA"/>
          </a:p>
        </p:txBody>
      </p:sp>
    </p:spTree>
    <p:extLst>
      <p:ext uri="{BB962C8B-B14F-4D97-AF65-F5344CB8AC3E}">
        <p14:creationId xmlns:p14="http://schemas.microsoft.com/office/powerpoint/2010/main" val="627342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ARE THEY DOING</a:t>
            </a:r>
          </a:p>
          <a:p>
            <a:r>
              <a:rPr lang="en-CA" dirty="0"/>
              <a:t>Well if we look up the term “Camping”, we see a moderate increase in interest in camping in 2020 relative to the past 4 years, Camping has a moderate impact in the creation of high-traffic trails and other issues, but as we saw in that BC trail camera study I mentioned, the impacts of trail users are not nearly as significant as …</a:t>
            </a:r>
          </a:p>
        </p:txBody>
      </p:sp>
      <p:sp>
        <p:nvSpPr>
          <p:cNvPr id="4" name="Slide Number Placeholder 3"/>
          <p:cNvSpPr>
            <a:spLocks noGrp="1"/>
          </p:cNvSpPr>
          <p:nvPr>
            <p:ph type="sldNum" sz="quarter" idx="5"/>
          </p:nvPr>
        </p:nvSpPr>
        <p:spPr/>
        <p:txBody>
          <a:bodyPr/>
          <a:lstStyle/>
          <a:p>
            <a:fld id="{2AD89180-12F8-40B9-A00B-C5341A5DAF8F}" type="slidenum">
              <a:rPr lang="en-CA" smtClean="0"/>
              <a:t>17</a:t>
            </a:fld>
            <a:endParaRPr lang="en-CA"/>
          </a:p>
        </p:txBody>
      </p:sp>
    </p:spTree>
    <p:extLst>
      <p:ext uri="{BB962C8B-B14F-4D97-AF65-F5344CB8AC3E}">
        <p14:creationId xmlns:p14="http://schemas.microsoft.com/office/powerpoint/2010/main" val="299097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Mountain bikers. Which has seen interest spike through the roof. Searches for ‘mountain bike’ were nearly twice as popular in 2020 compared with the previous 4 years. Now, am I trying to say that mountain biking is bad? No – Not entirely. I think it’s great that people are going outside and using these spaces to truly enjoy the areas that we are protecting. </a:t>
            </a:r>
          </a:p>
        </p:txBody>
      </p:sp>
      <p:sp>
        <p:nvSpPr>
          <p:cNvPr id="4" name="Slide Number Placeholder 3"/>
          <p:cNvSpPr>
            <a:spLocks noGrp="1"/>
          </p:cNvSpPr>
          <p:nvPr>
            <p:ph type="sldNum" sz="quarter" idx="5"/>
          </p:nvPr>
        </p:nvSpPr>
        <p:spPr/>
        <p:txBody>
          <a:bodyPr/>
          <a:lstStyle/>
          <a:p>
            <a:fld id="{2AD89180-12F8-40B9-A00B-C5341A5DAF8F}" type="slidenum">
              <a:rPr lang="en-CA" smtClean="0"/>
              <a:t>18</a:t>
            </a:fld>
            <a:endParaRPr lang="en-CA"/>
          </a:p>
        </p:txBody>
      </p:sp>
    </p:spTree>
    <p:extLst>
      <p:ext uri="{BB962C8B-B14F-4D97-AF65-F5344CB8AC3E}">
        <p14:creationId xmlns:p14="http://schemas.microsoft.com/office/powerpoint/2010/main" val="1946485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BUT I am trying to say that we should use the technologies at our disposal to monitor how interest in recreation activities like mountain bikes, or ATV’s has changed given COVID, and think about how this might impact wildlife. Now, all of the graphs I’ve shown for trends have been for interest at the Canadian level, but…</a:t>
            </a:r>
          </a:p>
          <a:p>
            <a:endParaRPr lang="en-CA" dirty="0"/>
          </a:p>
        </p:txBody>
      </p:sp>
      <p:sp>
        <p:nvSpPr>
          <p:cNvPr id="4" name="Slide Number Placeholder 3"/>
          <p:cNvSpPr>
            <a:spLocks noGrp="1"/>
          </p:cNvSpPr>
          <p:nvPr>
            <p:ph type="sldNum" sz="quarter" idx="5"/>
          </p:nvPr>
        </p:nvSpPr>
        <p:spPr/>
        <p:txBody>
          <a:bodyPr/>
          <a:lstStyle/>
          <a:p>
            <a:fld id="{2AD89180-12F8-40B9-A00B-C5341A5DAF8F}" type="slidenum">
              <a:rPr lang="en-CA" smtClean="0"/>
              <a:t>19</a:t>
            </a:fld>
            <a:endParaRPr lang="en-CA"/>
          </a:p>
        </p:txBody>
      </p:sp>
    </p:spTree>
    <p:extLst>
      <p:ext uri="{BB962C8B-B14F-4D97-AF65-F5344CB8AC3E}">
        <p14:creationId xmlns:p14="http://schemas.microsoft.com/office/powerpoint/2010/main" val="1191588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rtl="0" fontAlgn="ctr">
              <a:spcBef>
                <a:spcPts val="0"/>
              </a:spcBef>
              <a:spcAft>
                <a:spcPts val="0"/>
              </a:spcAft>
              <a:buFont typeface="+mj-lt"/>
              <a:buNone/>
            </a:pPr>
            <a:r>
              <a:rPr lang="en-CA" sz="1200" b="0" i="0" dirty="0">
                <a:solidFill>
                  <a:srgbClr val="000000"/>
                </a:solidFill>
                <a:effectLst/>
                <a:latin typeface="Calibri" panose="020F0502020204030204" pitchFamily="34" charset="0"/>
              </a:rPr>
              <a:t>I want to start by getting us thinking about recreation in natural spaces. </a:t>
            </a:r>
          </a:p>
          <a:p>
            <a:pPr marL="742950" lvl="1" indent="-285750" rtl="0" fontAlgn="ctr">
              <a:spcBef>
                <a:spcPts val="0"/>
              </a:spcBef>
              <a:spcAft>
                <a:spcPts val="0"/>
              </a:spcAft>
              <a:buFont typeface="Courier New" panose="02070309020205020404" pitchFamily="49" charset="0"/>
              <a:buChar char="o"/>
            </a:pPr>
            <a:r>
              <a:rPr lang="en-CA" sz="1200" b="0" i="0" dirty="0">
                <a:solidFill>
                  <a:srgbClr val="000000"/>
                </a:solidFill>
                <a:effectLst/>
                <a:latin typeface="Calibri" panose="020F0502020204030204" pitchFamily="34" charset="0"/>
              </a:rPr>
              <a:t>This interaction between humans and wildlife in the areas that protect the largest amount of non-human biodiversity. My stance on this subject comes from the fact that there is some data available for human usage of these places, but in reality …</a:t>
            </a:r>
          </a:p>
        </p:txBody>
      </p:sp>
      <p:sp>
        <p:nvSpPr>
          <p:cNvPr id="4" name="Slide Number Placeholder 3"/>
          <p:cNvSpPr>
            <a:spLocks noGrp="1"/>
          </p:cNvSpPr>
          <p:nvPr>
            <p:ph type="sldNum" sz="quarter" idx="5"/>
          </p:nvPr>
        </p:nvSpPr>
        <p:spPr/>
        <p:txBody>
          <a:bodyPr/>
          <a:lstStyle/>
          <a:p>
            <a:fld id="{2AD89180-12F8-40B9-A00B-C5341A5DAF8F}" type="slidenum">
              <a:rPr lang="en-CA" smtClean="0"/>
              <a:t>2</a:t>
            </a:fld>
            <a:endParaRPr lang="en-CA"/>
          </a:p>
        </p:txBody>
      </p:sp>
    </p:spTree>
    <p:extLst>
      <p:ext uri="{BB962C8B-B14F-4D97-AF65-F5344CB8AC3E}">
        <p14:creationId xmlns:p14="http://schemas.microsoft.com/office/powerpoint/2010/main" val="4100058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this data allows us to do is zoom in on certain areas and examine how human interactions with our wild spaces are changing, and postulate on how this will impact that wildlife that we are also trying to protect in these areas. This could be a really effective management tool to establish baselines around our recreation in natural spaces. </a:t>
            </a:r>
          </a:p>
        </p:txBody>
      </p:sp>
      <p:sp>
        <p:nvSpPr>
          <p:cNvPr id="4" name="Slide Number Placeholder 3"/>
          <p:cNvSpPr>
            <a:spLocks noGrp="1"/>
          </p:cNvSpPr>
          <p:nvPr>
            <p:ph type="sldNum" sz="quarter" idx="5"/>
          </p:nvPr>
        </p:nvSpPr>
        <p:spPr/>
        <p:txBody>
          <a:bodyPr/>
          <a:lstStyle/>
          <a:p>
            <a:fld id="{2AD89180-12F8-40B9-A00B-C5341A5DAF8F}" type="slidenum">
              <a:rPr lang="en-CA" smtClean="0"/>
              <a:t>20</a:t>
            </a:fld>
            <a:endParaRPr lang="en-CA"/>
          </a:p>
        </p:txBody>
      </p:sp>
    </p:spTree>
    <p:extLst>
      <p:ext uri="{BB962C8B-B14F-4D97-AF65-F5344CB8AC3E}">
        <p14:creationId xmlns:p14="http://schemas.microsoft.com/office/powerpoint/2010/main" val="1721394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by using this data to examine where human impact is increasing and what it is they’re doing, we can pair it with information we are collecting on sensitive wildlife populations to make sure that our enjoyment of these spaces does not equate to the alienation or the eradication of the wildlife with which we share these amazing areas.</a:t>
            </a:r>
          </a:p>
          <a:p>
            <a:endParaRPr lang="en-CA" dirty="0"/>
          </a:p>
          <a:p>
            <a:r>
              <a:rPr lang="en-CA" dirty="0"/>
              <a:t>Thank you.</a:t>
            </a:r>
          </a:p>
        </p:txBody>
      </p:sp>
      <p:sp>
        <p:nvSpPr>
          <p:cNvPr id="4" name="Slide Number Placeholder 3"/>
          <p:cNvSpPr>
            <a:spLocks noGrp="1"/>
          </p:cNvSpPr>
          <p:nvPr>
            <p:ph type="sldNum" sz="quarter" idx="5"/>
          </p:nvPr>
        </p:nvSpPr>
        <p:spPr/>
        <p:txBody>
          <a:bodyPr/>
          <a:lstStyle/>
          <a:p>
            <a:fld id="{2AD89180-12F8-40B9-A00B-C5341A5DAF8F}" type="slidenum">
              <a:rPr lang="en-CA" smtClean="0"/>
              <a:t>21</a:t>
            </a:fld>
            <a:endParaRPr lang="en-CA"/>
          </a:p>
        </p:txBody>
      </p:sp>
    </p:spTree>
    <p:extLst>
      <p:ext uri="{BB962C8B-B14F-4D97-AF65-F5344CB8AC3E}">
        <p14:creationId xmlns:p14="http://schemas.microsoft.com/office/powerpoint/2010/main" val="63210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D89180-12F8-40B9-A00B-C5341A5DAF8F}" type="slidenum">
              <a:rPr lang="en-CA" smtClean="0"/>
              <a:t>22</a:t>
            </a:fld>
            <a:endParaRPr lang="en-CA"/>
          </a:p>
        </p:txBody>
      </p:sp>
    </p:spTree>
    <p:extLst>
      <p:ext uri="{BB962C8B-B14F-4D97-AF65-F5344CB8AC3E}">
        <p14:creationId xmlns:p14="http://schemas.microsoft.com/office/powerpoint/2010/main" val="281147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rtl="0" fontAlgn="ctr">
              <a:spcBef>
                <a:spcPts val="0"/>
              </a:spcBef>
              <a:spcAft>
                <a:spcPts val="0"/>
              </a:spcAft>
              <a:buFont typeface="+mj-lt"/>
              <a:buNone/>
            </a:pPr>
            <a:r>
              <a:rPr lang="en-CA" sz="1200" b="0" i="0" dirty="0">
                <a:solidFill>
                  <a:srgbClr val="000000"/>
                </a:solidFill>
                <a:effectLst/>
                <a:latin typeface="Calibri" panose="020F0502020204030204" pitchFamily="34" charset="0"/>
              </a:rPr>
              <a:t>Baselines can be hard to come by, and are only available as scattered and incomplete data for different types of human usage. In this presentation, I am going to approach this issue by answering three questions:</a:t>
            </a:r>
          </a:p>
          <a:p>
            <a:pPr marL="742950" lvl="1" indent="-285750" rtl="0" fontAlgn="ctr">
              <a:spcBef>
                <a:spcPts val="0"/>
              </a:spcBef>
              <a:spcAft>
                <a:spcPts val="0"/>
              </a:spcAft>
              <a:buFont typeface="Courier New" panose="02070309020205020404" pitchFamily="49" charset="0"/>
              <a:buChar char="o"/>
            </a:pPr>
            <a:r>
              <a:rPr lang="en-CA" sz="1200" b="0" i="0" dirty="0">
                <a:solidFill>
                  <a:srgbClr val="000000"/>
                </a:solidFill>
                <a:effectLst/>
                <a:latin typeface="Calibri" panose="020F0502020204030204" pitchFamily="34" charset="0"/>
              </a:rPr>
              <a:t>How do we impact wildlife with recreation? </a:t>
            </a:r>
          </a:p>
          <a:p>
            <a:pPr marL="742950" lvl="1" indent="-285750" rtl="0" fontAlgn="ctr">
              <a:spcBef>
                <a:spcPts val="0"/>
              </a:spcBef>
              <a:spcAft>
                <a:spcPts val="0"/>
              </a:spcAft>
              <a:buFont typeface="Courier New" panose="02070309020205020404" pitchFamily="49" charset="0"/>
              <a:buChar char="o"/>
            </a:pPr>
            <a:r>
              <a:rPr lang="en-CA" sz="1200" b="0" i="0" dirty="0">
                <a:solidFill>
                  <a:srgbClr val="000000"/>
                </a:solidFill>
                <a:effectLst/>
                <a:latin typeface="Calibri" panose="020F0502020204030204" pitchFamily="34" charset="0"/>
              </a:rPr>
              <a:t>Has our recreation increased with COVID 19, and </a:t>
            </a:r>
          </a:p>
          <a:p>
            <a:pPr marL="742950" lvl="1" indent="-285750" rtl="0" fontAlgn="ctr">
              <a:spcBef>
                <a:spcPts val="0"/>
              </a:spcBef>
              <a:spcAft>
                <a:spcPts val="0"/>
              </a:spcAft>
              <a:buFont typeface="Courier New" panose="02070309020205020404" pitchFamily="49" charset="0"/>
              <a:buChar char="o"/>
            </a:pPr>
            <a:r>
              <a:rPr lang="en-CA" sz="1100" b="0" i="0" dirty="0">
                <a:solidFill>
                  <a:srgbClr val="000000"/>
                </a:solidFill>
                <a:effectLst/>
                <a:latin typeface="Calibri" panose="020F0502020204030204" pitchFamily="34" charset="0"/>
              </a:rPr>
              <a:t>H</a:t>
            </a:r>
            <a:r>
              <a:rPr lang="en-CA" sz="1200" b="0" i="0" dirty="0">
                <a:solidFill>
                  <a:srgbClr val="000000"/>
                </a:solidFill>
                <a:effectLst/>
                <a:latin typeface="Calibri" panose="020F0502020204030204" pitchFamily="34" charset="0"/>
              </a:rPr>
              <a:t>ow can we measure recreation?</a:t>
            </a:r>
          </a:p>
        </p:txBody>
      </p:sp>
      <p:sp>
        <p:nvSpPr>
          <p:cNvPr id="4" name="Slide Number Placeholder 3"/>
          <p:cNvSpPr>
            <a:spLocks noGrp="1"/>
          </p:cNvSpPr>
          <p:nvPr>
            <p:ph type="sldNum" sz="quarter" idx="5"/>
          </p:nvPr>
        </p:nvSpPr>
        <p:spPr/>
        <p:txBody>
          <a:bodyPr/>
          <a:lstStyle/>
          <a:p>
            <a:fld id="{2AD89180-12F8-40B9-A00B-C5341A5DAF8F}" type="slidenum">
              <a:rPr lang="en-CA" smtClean="0"/>
              <a:t>3</a:t>
            </a:fld>
            <a:endParaRPr lang="en-CA"/>
          </a:p>
        </p:txBody>
      </p:sp>
    </p:spTree>
    <p:extLst>
      <p:ext uri="{BB962C8B-B14F-4D97-AF65-F5344CB8AC3E}">
        <p14:creationId xmlns:p14="http://schemas.microsoft.com/office/powerpoint/2010/main" val="332365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000000"/>
                </a:solidFill>
                <a:effectLst/>
                <a:latin typeface="Calibri" panose="020F0502020204030204" pitchFamily="34" charset="0"/>
              </a:rPr>
              <a:t>When we think about the impacts of our recreation, there are obviously degrees. Let’s imagine you’re walking a well travelled trail up to some beautiful lake in the mountains to camp for the evening. Well what are the impacts of that trail? What are the impacts of the flattened campsite or the large amount of people using the lake?</a:t>
            </a:r>
            <a:endParaRPr lang="en-CA" dirty="0"/>
          </a:p>
        </p:txBody>
      </p:sp>
      <p:sp>
        <p:nvSpPr>
          <p:cNvPr id="4" name="Slide Number Placeholder 3"/>
          <p:cNvSpPr>
            <a:spLocks noGrp="1"/>
          </p:cNvSpPr>
          <p:nvPr>
            <p:ph type="sldNum" sz="quarter" idx="5"/>
          </p:nvPr>
        </p:nvSpPr>
        <p:spPr/>
        <p:txBody>
          <a:bodyPr/>
          <a:lstStyle/>
          <a:p>
            <a:fld id="{2AD89180-12F8-40B9-A00B-C5341A5DAF8F}" type="slidenum">
              <a:rPr lang="en-CA" smtClean="0"/>
              <a:t>4</a:t>
            </a:fld>
            <a:endParaRPr lang="en-CA"/>
          </a:p>
        </p:txBody>
      </p:sp>
    </p:spTree>
    <p:extLst>
      <p:ext uri="{BB962C8B-B14F-4D97-AF65-F5344CB8AC3E}">
        <p14:creationId xmlns:p14="http://schemas.microsoft.com/office/powerpoint/2010/main" val="516489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000000"/>
                </a:solidFill>
                <a:effectLst/>
                <a:latin typeface="Calibri" panose="020F0502020204030204" pitchFamily="34" charset="0"/>
              </a:rPr>
              <a:t>Does walking up a hiking trail have the same impact as a mountain biker? Probably not. Mountain bike trails are wider, more compacted, and bikes are dirtier than hikers, bringing in more invasive species. They’re usually associated with more access roads for vehicles, and they’re also louder and faster, although…</a:t>
            </a:r>
            <a:endParaRPr lang="en-CA" dirty="0"/>
          </a:p>
        </p:txBody>
      </p:sp>
      <p:sp>
        <p:nvSpPr>
          <p:cNvPr id="4" name="Slide Number Placeholder 3"/>
          <p:cNvSpPr>
            <a:spLocks noGrp="1"/>
          </p:cNvSpPr>
          <p:nvPr>
            <p:ph type="sldNum" sz="quarter" idx="5"/>
          </p:nvPr>
        </p:nvSpPr>
        <p:spPr/>
        <p:txBody>
          <a:bodyPr/>
          <a:lstStyle/>
          <a:p>
            <a:fld id="{2AD89180-12F8-40B9-A00B-C5341A5DAF8F}" type="slidenum">
              <a:rPr lang="en-CA" smtClean="0"/>
              <a:t>5</a:t>
            </a:fld>
            <a:endParaRPr lang="en-CA"/>
          </a:p>
        </p:txBody>
      </p:sp>
    </p:spTree>
    <p:extLst>
      <p:ext uri="{BB962C8B-B14F-4D97-AF65-F5344CB8AC3E}">
        <p14:creationId xmlns:p14="http://schemas.microsoft.com/office/powerpoint/2010/main" val="1471896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000000"/>
                </a:solidFill>
                <a:effectLst/>
                <a:latin typeface="Calibri" panose="020F0502020204030204" pitchFamily="34" charset="0"/>
              </a:rPr>
              <a:t>Not nearly as loud or as fast as an ATV. So now, we can think - what might the relative effects of each be? Well linear disturbances are pretty well studied in road ecology. They break up habitat, they change microclimatic conditions, and they let invasive species move in. All of these effects can be pretty negative from an ecosystem standpoint</a:t>
            </a:r>
          </a:p>
        </p:txBody>
      </p:sp>
      <p:sp>
        <p:nvSpPr>
          <p:cNvPr id="4" name="Slide Number Placeholder 3"/>
          <p:cNvSpPr>
            <a:spLocks noGrp="1"/>
          </p:cNvSpPr>
          <p:nvPr>
            <p:ph type="sldNum" sz="quarter" idx="5"/>
          </p:nvPr>
        </p:nvSpPr>
        <p:spPr/>
        <p:txBody>
          <a:bodyPr/>
          <a:lstStyle/>
          <a:p>
            <a:fld id="{2AD89180-12F8-40B9-A00B-C5341A5DAF8F}" type="slidenum">
              <a:rPr lang="en-CA" smtClean="0"/>
              <a:t>6</a:t>
            </a:fld>
            <a:endParaRPr lang="en-CA"/>
          </a:p>
        </p:txBody>
      </p:sp>
    </p:spTree>
    <p:extLst>
      <p:ext uri="{BB962C8B-B14F-4D97-AF65-F5344CB8AC3E}">
        <p14:creationId xmlns:p14="http://schemas.microsoft.com/office/powerpoint/2010/main" val="4072067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a:spcBef>
                <a:spcPts val="0"/>
              </a:spcBef>
              <a:spcAft>
                <a:spcPts val="0"/>
              </a:spcAft>
            </a:pPr>
            <a:r>
              <a:rPr lang="en-CA" sz="1800">
                <a:solidFill>
                  <a:srgbClr val="000000"/>
                </a:solidFill>
                <a:effectLst/>
                <a:latin typeface="Calibri" panose="020F0502020204030204" pitchFamily="34" charset="0"/>
              </a:rPr>
              <a:t>But </a:t>
            </a:r>
            <a:r>
              <a:rPr lang="en-CA" sz="1800" dirty="0">
                <a:solidFill>
                  <a:srgbClr val="000000"/>
                </a:solidFill>
                <a:effectLst/>
                <a:latin typeface="Calibri" panose="020F0502020204030204" pitchFamily="34" charset="0"/>
              </a:rPr>
              <a:t>also, within these natural spaces, a recent study in BC used camera traps to show that all 13 of the mammal species they studied avoided humans on trails, and that this effect was </a:t>
            </a:r>
            <a:r>
              <a:rPr lang="en-CA" sz="1800">
                <a:solidFill>
                  <a:srgbClr val="000000"/>
                </a:solidFill>
                <a:effectLst/>
                <a:latin typeface="Calibri" panose="020F0502020204030204" pitchFamily="34" charset="0"/>
              </a:rPr>
              <a:t>more pronounced with </a:t>
            </a:r>
            <a:r>
              <a:rPr lang="en-CA" sz="1800" dirty="0">
                <a:solidFill>
                  <a:srgbClr val="000000"/>
                </a:solidFill>
                <a:effectLst/>
                <a:latin typeface="Calibri" panose="020F0502020204030204" pitchFamily="34" charset="0"/>
              </a:rPr>
              <a:t>mountain bikers and </a:t>
            </a:r>
            <a:r>
              <a:rPr lang="en-CA" sz="1800" dirty="0" err="1">
                <a:solidFill>
                  <a:srgbClr val="000000"/>
                </a:solidFill>
                <a:effectLst/>
                <a:latin typeface="Calibri" panose="020F0502020204030204" pitchFamily="34" charset="0"/>
              </a:rPr>
              <a:t>atv’ers</a:t>
            </a:r>
            <a:r>
              <a:rPr lang="en-CA" sz="1800" dirty="0">
                <a:solidFill>
                  <a:srgbClr val="000000"/>
                </a:solidFill>
                <a:effectLst/>
                <a:latin typeface="Calibri" panose="020F0502020204030204" pitchFamily="34" charset="0"/>
              </a:rPr>
              <a:t> than hikers. So based on these considerations like this, we can infer that the density of people using protected areas matters for wildlife.</a:t>
            </a:r>
          </a:p>
        </p:txBody>
      </p:sp>
      <p:sp>
        <p:nvSpPr>
          <p:cNvPr id="4" name="Slide Number Placeholder 3"/>
          <p:cNvSpPr>
            <a:spLocks noGrp="1"/>
          </p:cNvSpPr>
          <p:nvPr>
            <p:ph type="sldNum" sz="quarter" idx="5"/>
          </p:nvPr>
        </p:nvSpPr>
        <p:spPr/>
        <p:txBody>
          <a:bodyPr/>
          <a:lstStyle/>
          <a:p>
            <a:fld id="{2AD89180-12F8-40B9-A00B-C5341A5DAF8F}" type="slidenum">
              <a:rPr lang="en-CA" smtClean="0"/>
              <a:t>7</a:t>
            </a:fld>
            <a:endParaRPr lang="en-CA"/>
          </a:p>
        </p:txBody>
      </p:sp>
    </p:spTree>
    <p:extLst>
      <p:ext uri="{BB962C8B-B14F-4D97-AF65-F5344CB8AC3E}">
        <p14:creationId xmlns:p14="http://schemas.microsoft.com/office/powerpoint/2010/main" val="3156944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000000"/>
                </a:solidFill>
                <a:effectLst/>
                <a:latin typeface="Calibri" panose="020F0502020204030204" pitchFamily="34" charset="0"/>
              </a:rPr>
              <a:t>Instead of using trail cameras to track people in wilderness areas, I think we can use current technologies to get an idea of what people are thinking and use this to make observations about how human interactions with wildlife are changing. I think we can use big-data to get baselines about what people are doing in natural spaces, and then infer potential wildlife impacts. </a:t>
            </a:r>
            <a:endParaRPr lang="en-CA" dirty="0"/>
          </a:p>
        </p:txBody>
      </p:sp>
      <p:sp>
        <p:nvSpPr>
          <p:cNvPr id="4" name="Slide Number Placeholder 3"/>
          <p:cNvSpPr>
            <a:spLocks noGrp="1"/>
          </p:cNvSpPr>
          <p:nvPr>
            <p:ph type="sldNum" sz="quarter" idx="5"/>
          </p:nvPr>
        </p:nvSpPr>
        <p:spPr/>
        <p:txBody>
          <a:bodyPr/>
          <a:lstStyle/>
          <a:p>
            <a:fld id="{2AD89180-12F8-40B9-A00B-C5341A5DAF8F}" type="slidenum">
              <a:rPr lang="en-CA" smtClean="0"/>
              <a:t>8</a:t>
            </a:fld>
            <a:endParaRPr lang="en-CA"/>
          </a:p>
        </p:txBody>
      </p:sp>
    </p:spTree>
    <p:extLst>
      <p:ext uri="{BB962C8B-B14F-4D97-AF65-F5344CB8AC3E}">
        <p14:creationId xmlns:p14="http://schemas.microsoft.com/office/powerpoint/2010/main" val="404890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isn’t an entirely novel concept, several studies have come out looking at how, during </a:t>
            </a:r>
            <a:r>
              <a:rPr lang="en-CA" i="1" dirty="0"/>
              <a:t>COVID</a:t>
            </a:r>
            <a:r>
              <a:rPr lang="en-CA" i="0" dirty="0"/>
              <a:t>, we can use different data to examine changes in human behaviour. Google specifically offers some interesting tools. They use anonymous locational data in their community mobility reports to examine how peoples movements have changed relative to before COVID. </a:t>
            </a:r>
            <a:endParaRPr lang="en-CA" dirty="0"/>
          </a:p>
        </p:txBody>
      </p:sp>
      <p:sp>
        <p:nvSpPr>
          <p:cNvPr id="4" name="Slide Number Placeholder 3"/>
          <p:cNvSpPr>
            <a:spLocks noGrp="1"/>
          </p:cNvSpPr>
          <p:nvPr>
            <p:ph type="sldNum" sz="quarter" idx="5"/>
          </p:nvPr>
        </p:nvSpPr>
        <p:spPr/>
        <p:txBody>
          <a:bodyPr/>
          <a:lstStyle/>
          <a:p>
            <a:fld id="{2AD89180-12F8-40B9-A00B-C5341A5DAF8F}" type="slidenum">
              <a:rPr lang="en-CA" smtClean="0"/>
              <a:t>9</a:t>
            </a:fld>
            <a:endParaRPr lang="en-CA"/>
          </a:p>
        </p:txBody>
      </p:sp>
    </p:spTree>
    <p:extLst>
      <p:ext uri="{BB962C8B-B14F-4D97-AF65-F5344CB8AC3E}">
        <p14:creationId xmlns:p14="http://schemas.microsoft.com/office/powerpoint/2010/main" val="94788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BF2F0A-B1B0-48A5-973F-F8D0D5B8A5DB}" type="datetimeFigureOut">
              <a:rPr lang="en-CA" smtClean="0"/>
              <a:t>2020-12-06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2200397310"/>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BF2F0A-B1B0-48A5-973F-F8D0D5B8A5DB}" type="datetimeFigureOut">
              <a:rPr lang="en-CA" smtClean="0"/>
              <a:t>2020-12-06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2238548435"/>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BF2F0A-B1B0-48A5-973F-F8D0D5B8A5DB}" type="datetimeFigureOut">
              <a:rPr lang="en-CA" smtClean="0"/>
              <a:t>2020-12-06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3614431318"/>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BF2F0A-B1B0-48A5-973F-F8D0D5B8A5DB}" type="datetimeFigureOut">
              <a:rPr lang="en-CA" smtClean="0"/>
              <a:t>2020-12-06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2705731210"/>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BF2F0A-B1B0-48A5-973F-F8D0D5B8A5DB}" type="datetimeFigureOut">
              <a:rPr lang="en-CA" smtClean="0"/>
              <a:t>2020-12-06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531992776"/>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BF2F0A-B1B0-48A5-973F-F8D0D5B8A5DB}" type="datetimeFigureOut">
              <a:rPr lang="en-CA" smtClean="0"/>
              <a:t>2020-12-06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1487562465"/>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BF2F0A-B1B0-48A5-973F-F8D0D5B8A5DB}" type="datetimeFigureOut">
              <a:rPr lang="en-CA" smtClean="0"/>
              <a:t>2020-12-06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3544411563"/>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BF2F0A-B1B0-48A5-973F-F8D0D5B8A5DB}" type="datetimeFigureOut">
              <a:rPr lang="en-CA" smtClean="0"/>
              <a:t>2020-12-06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359496851"/>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BF2F0A-B1B0-48A5-973F-F8D0D5B8A5DB}" type="datetimeFigureOut">
              <a:rPr lang="en-CA" smtClean="0"/>
              <a:t>2020-12-06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2626015677"/>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BF2F0A-B1B0-48A5-973F-F8D0D5B8A5DB}" type="datetimeFigureOut">
              <a:rPr lang="en-CA" smtClean="0"/>
              <a:t>2020-12-06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3414091637"/>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BF2F0A-B1B0-48A5-973F-F8D0D5B8A5DB}" type="datetimeFigureOut">
              <a:rPr lang="en-CA" smtClean="0"/>
              <a:t>2020-12-06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53019FA-EA73-45FE-840C-6CFC9CFD9DBF}" type="slidenum">
              <a:rPr lang="en-CA" smtClean="0"/>
              <a:t>‹#›</a:t>
            </a:fld>
            <a:endParaRPr lang="en-CA"/>
          </a:p>
        </p:txBody>
      </p:sp>
    </p:spTree>
    <p:extLst>
      <p:ext uri="{BB962C8B-B14F-4D97-AF65-F5344CB8AC3E}">
        <p14:creationId xmlns:p14="http://schemas.microsoft.com/office/powerpoint/2010/main" val="1821999243"/>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F2F0A-B1B0-48A5-973F-F8D0D5B8A5DB}" type="datetimeFigureOut">
              <a:rPr lang="en-CA" smtClean="0"/>
              <a:t>2020-12-06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019FA-EA73-45FE-840C-6CFC9CFD9DBF}" type="slidenum">
              <a:rPr lang="en-CA" smtClean="0"/>
              <a:t>‹#›</a:t>
            </a:fld>
            <a:endParaRPr lang="en-CA"/>
          </a:p>
        </p:txBody>
      </p:sp>
    </p:spTree>
    <p:extLst>
      <p:ext uri="{BB962C8B-B14F-4D97-AF65-F5344CB8AC3E}">
        <p14:creationId xmlns:p14="http://schemas.microsoft.com/office/powerpoint/2010/main" val="6945210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p14:dur="10" advTm="20000"/>
    </mc:Choice>
    <mc:Fallback xmlns="">
      <p:transition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8.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1.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hyperlink" Target="https://www.google.com/covid19/mobility/" TargetMode="External"/><Relationship Id="rId3" Type="http://schemas.openxmlformats.org/officeDocument/2006/relationships/hyperlink" Target="https://doi.org/10.1111/sms.13706" TargetMode="External"/><Relationship Id="rId7" Type="http://schemas.openxmlformats.org/officeDocument/2006/relationships/hyperlink" Target="https://doi.org/10.1038/s41559-020-1237-z"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doi.org/10.1111/csp2.271" TargetMode="External"/><Relationship Id="rId5" Type="http://schemas.openxmlformats.org/officeDocument/2006/relationships/hyperlink" Target="https://doi.org/10.1002/fee.2230" TargetMode="External"/><Relationship Id="rId10" Type="http://schemas.openxmlformats.org/officeDocument/2006/relationships/hyperlink" Target="https://www.r-project.org/" TargetMode="External"/><Relationship Id="rId4" Type="http://schemas.openxmlformats.org/officeDocument/2006/relationships/hyperlink" Target="https://doi.org/10.2737/RMRS-GTR-117" TargetMode="External"/><Relationship Id="rId9" Type="http://schemas.openxmlformats.org/officeDocument/2006/relationships/hyperlink" Target="https://google.com/trend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notesSlide" Target="../notesSlides/notesSlide8.xml"/><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82340-3C75-4893-8A56-546269CB3BB4}"/>
              </a:ext>
            </a:extLst>
          </p:cNvPr>
          <p:cNvPicPr>
            <a:picLocks noChangeAspect="1"/>
          </p:cNvPicPr>
          <p:nvPr/>
        </p:nvPicPr>
        <p:blipFill rotWithShape="1">
          <a:blip r:embed="rId3"/>
          <a:srcRect t="13992" b="11008"/>
          <a:stretch/>
        </p:blipFill>
        <p:spPr>
          <a:xfrm>
            <a:off x="20" y="10"/>
            <a:ext cx="12191980" cy="6857990"/>
          </a:xfrm>
          <a:prstGeom prst="rect">
            <a:avLst/>
          </a:prstGeom>
        </p:spPr>
      </p:pic>
      <p:sp>
        <p:nvSpPr>
          <p:cNvPr id="2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3176204-CDDA-4C13-9364-8DB27FD33ED8}"/>
              </a:ext>
            </a:extLst>
          </p:cNvPr>
          <p:cNvSpPr>
            <a:spLocks noGrp="1"/>
          </p:cNvSpPr>
          <p:nvPr>
            <p:ph type="ctrTitle"/>
          </p:nvPr>
        </p:nvSpPr>
        <p:spPr>
          <a:xfrm>
            <a:off x="8022021" y="3231931"/>
            <a:ext cx="3852041" cy="1834056"/>
          </a:xfrm>
        </p:spPr>
        <p:txBody>
          <a:bodyPr anchor="ctr">
            <a:normAutofit/>
          </a:bodyPr>
          <a:lstStyle/>
          <a:p>
            <a:r>
              <a:rPr lang="en-CA" sz="3100" dirty="0"/>
              <a:t>Recreation, Wildlife, and COVID-19</a:t>
            </a:r>
          </a:p>
        </p:txBody>
      </p:sp>
      <p:sp>
        <p:nvSpPr>
          <p:cNvPr id="3" name="Subtitle 2">
            <a:extLst>
              <a:ext uri="{FF2B5EF4-FFF2-40B4-BE49-F238E27FC236}">
                <a16:creationId xmlns:a16="http://schemas.microsoft.com/office/drawing/2014/main" id="{E63E5AC0-A265-4D3C-9935-045541E4A132}"/>
              </a:ext>
            </a:extLst>
          </p:cNvPr>
          <p:cNvSpPr>
            <a:spLocks noGrp="1"/>
          </p:cNvSpPr>
          <p:nvPr>
            <p:ph type="subTitle" idx="1"/>
          </p:nvPr>
        </p:nvSpPr>
        <p:spPr>
          <a:xfrm>
            <a:off x="7782910" y="5242674"/>
            <a:ext cx="4330262" cy="1303267"/>
          </a:xfrm>
        </p:spPr>
        <p:txBody>
          <a:bodyPr>
            <a:normAutofit/>
          </a:bodyPr>
          <a:lstStyle/>
          <a:p>
            <a:r>
              <a:rPr lang="en-CA" sz="1400" i="1" dirty="0"/>
              <a:t>A 20x20 Pecha Kucha</a:t>
            </a:r>
          </a:p>
          <a:p>
            <a:r>
              <a:rPr lang="en-CA" sz="1400" dirty="0"/>
              <a:t>Zachary M. Moore</a:t>
            </a:r>
          </a:p>
          <a:p>
            <a:r>
              <a:rPr lang="en-CA" sz="1400" dirty="0"/>
              <a:t>December 2020</a:t>
            </a:r>
          </a:p>
        </p:txBody>
      </p:sp>
      <p:cxnSp>
        <p:nvCxnSpPr>
          <p:cNvPr id="24"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1120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406CB680-8AAF-4D78-BB57-FC6680E89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
        <p:nvSpPr>
          <p:cNvPr id="2" name="TextBox 1">
            <a:extLst>
              <a:ext uri="{FF2B5EF4-FFF2-40B4-BE49-F238E27FC236}">
                <a16:creationId xmlns:a16="http://schemas.microsoft.com/office/drawing/2014/main" id="{A2323C24-2E56-47CF-9AE3-82F41F4A07D4}"/>
              </a:ext>
            </a:extLst>
          </p:cNvPr>
          <p:cNvSpPr txBox="1"/>
          <p:nvPr/>
        </p:nvSpPr>
        <p:spPr>
          <a:xfrm>
            <a:off x="2511357" y="6284068"/>
            <a:ext cx="7169285" cy="369332"/>
          </a:xfrm>
          <a:prstGeom prst="rect">
            <a:avLst/>
          </a:prstGeom>
          <a:noFill/>
        </p:spPr>
        <p:txBody>
          <a:bodyPr wrap="square" rtlCol="0">
            <a:spAutoFit/>
          </a:bodyPr>
          <a:lstStyle/>
          <a:p>
            <a:pPr algn="ctr"/>
            <a:r>
              <a:rPr lang="en-CA" dirty="0"/>
              <a:t>Google COVID-19 Community Mobility Reports</a:t>
            </a:r>
          </a:p>
        </p:txBody>
      </p:sp>
      <p:pic>
        <p:nvPicPr>
          <p:cNvPr id="3" name="Audio 2">
            <a:hlinkClick r:id="" action="ppaction://media"/>
            <a:extLst>
              <a:ext uri="{FF2B5EF4-FFF2-40B4-BE49-F238E27FC236}">
                <a16:creationId xmlns:a16="http://schemas.microsoft.com/office/drawing/2014/main" id="{F5CEB529-46FE-4CA2-980C-2BEB3ACD44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19151029"/>
      </p:ext>
    </p:extLst>
  </p:cSld>
  <p:clrMapOvr>
    <a:masterClrMapping/>
  </p:clrMapOvr>
  <mc:AlternateContent xmlns:mc="http://schemas.openxmlformats.org/markup-compatibility/2006">
    <mc:Choice xmlns:p14="http://schemas.microsoft.com/office/powerpoint/2010/main" Requires="p14">
      <p:transition p14:dur="10" advTm="19713"/>
    </mc:Choice>
    <mc:Fallback>
      <p:transition advTm="19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6CB680-8AAF-4D78-BB57-FC6680E891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467" y="702733"/>
            <a:ext cx="10905066" cy="5452533"/>
          </a:xfrm>
          <a:prstGeom prst="rect">
            <a:avLst/>
          </a:prstGeom>
        </p:spPr>
      </p:pic>
      <p:sp>
        <p:nvSpPr>
          <p:cNvPr id="3" name="TextBox 2">
            <a:extLst>
              <a:ext uri="{FF2B5EF4-FFF2-40B4-BE49-F238E27FC236}">
                <a16:creationId xmlns:a16="http://schemas.microsoft.com/office/drawing/2014/main" id="{83F090C4-2F43-4823-9392-68F90DF72620}"/>
              </a:ext>
            </a:extLst>
          </p:cNvPr>
          <p:cNvSpPr txBox="1"/>
          <p:nvPr/>
        </p:nvSpPr>
        <p:spPr>
          <a:xfrm>
            <a:off x="2511357" y="6284068"/>
            <a:ext cx="7169285" cy="369332"/>
          </a:xfrm>
          <a:prstGeom prst="rect">
            <a:avLst/>
          </a:prstGeom>
          <a:noFill/>
        </p:spPr>
        <p:txBody>
          <a:bodyPr wrap="square" rtlCol="0">
            <a:spAutoFit/>
          </a:bodyPr>
          <a:lstStyle/>
          <a:p>
            <a:pPr algn="ctr"/>
            <a:r>
              <a:rPr lang="en-CA" dirty="0"/>
              <a:t>Google COVID-19 Community Mobility Reports</a:t>
            </a:r>
          </a:p>
        </p:txBody>
      </p:sp>
      <p:pic>
        <p:nvPicPr>
          <p:cNvPr id="5" name="Audio 4">
            <a:hlinkClick r:id="" action="ppaction://media"/>
            <a:extLst>
              <a:ext uri="{FF2B5EF4-FFF2-40B4-BE49-F238E27FC236}">
                <a16:creationId xmlns:a16="http://schemas.microsoft.com/office/drawing/2014/main" id="{667A2149-1A84-4DF6-907B-68F9535384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00195669"/>
      </p:ext>
    </p:extLst>
  </p:cSld>
  <p:clrMapOvr>
    <a:masterClrMapping/>
  </p:clrMapOvr>
  <mc:AlternateContent xmlns:mc="http://schemas.openxmlformats.org/markup-compatibility/2006">
    <mc:Choice xmlns:p14="http://schemas.microsoft.com/office/powerpoint/2010/main" Requires="p14">
      <p:transition spd="med" p14:dur="700" advTm="19949">
        <p:fade/>
      </p:transition>
    </mc:Choice>
    <mc:Fallback>
      <p:transition spd="med" advTm="199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6CB680-8AAF-4D78-BB57-FC6680E891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467" y="702733"/>
            <a:ext cx="10905066" cy="5452533"/>
          </a:xfrm>
          <a:prstGeom prst="rect">
            <a:avLst/>
          </a:prstGeom>
        </p:spPr>
      </p:pic>
      <p:sp>
        <p:nvSpPr>
          <p:cNvPr id="3" name="TextBox 2">
            <a:extLst>
              <a:ext uri="{FF2B5EF4-FFF2-40B4-BE49-F238E27FC236}">
                <a16:creationId xmlns:a16="http://schemas.microsoft.com/office/drawing/2014/main" id="{8383A2F3-C71A-4BC6-B26D-EC0B7B8D137D}"/>
              </a:ext>
            </a:extLst>
          </p:cNvPr>
          <p:cNvSpPr txBox="1"/>
          <p:nvPr/>
        </p:nvSpPr>
        <p:spPr>
          <a:xfrm>
            <a:off x="2511357" y="6284068"/>
            <a:ext cx="7169285" cy="369332"/>
          </a:xfrm>
          <a:prstGeom prst="rect">
            <a:avLst/>
          </a:prstGeom>
          <a:noFill/>
        </p:spPr>
        <p:txBody>
          <a:bodyPr wrap="square" rtlCol="0">
            <a:spAutoFit/>
          </a:bodyPr>
          <a:lstStyle/>
          <a:p>
            <a:pPr algn="ctr"/>
            <a:r>
              <a:rPr lang="en-CA" dirty="0"/>
              <a:t>Google COVID-19 Community Mobility Reports</a:t>
            </a:r>
          </a:p>
        </p:txBody>
      </p:sp>
      <p:pic>
        <p:nvPicPr>
          <p:cNvPr id="6" name="Audio 5">
            <a:hlinkClick r:id="" action="ppaction://media"/>
            <a:extLst>
              <a:ext uri="{FF2B5EF4-FFF2-40B4-BE49-F238E27FC236}">
                <a16:creationId xmlns:a16="http://schemas.microsoft.com/office/drawing/2014/main" id="{5E8DAA36-FCDA-4634-968A-6501FD0B2D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28880421"/>
      </p:ext>
    </p:extLst>
  </p:cSld>
  <p:clrMapOvr>
    <a:masterClrMapping/>
  </p:clrMapOvr>
  <mc:AlternateContent xmlns:mc="http://schemas.openxmlformats.org/markup-compatibility/2006">
    <mc:Choice xmlns:p14="http://schemas.microsoft.com/office/powerpoint/2010/main" Requires="p14">
      <p:transition spd="med" p14:dur="700" advTm="19949">
        <p:fade/>
      </p:transition>
    </mc:Choice>
    <mc:Fallback>
      <p:transition spd="med" advTm="199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5AACF9B6-7CD0-499D-8022-4CCF37487C5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10564" y="643466"/>
            <a:ext cx="8570872" cy="5571067"/>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4F68582A-75F4-46A2-A1E2-1134650938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42399816"/>
      </p:ext>
    </p:extLst>
  </p:cSld>
  <p:clrMapOvr>
    <a:masterClrMapping/>
  </p:clrMapOvr>
  <mc:AlternateContent xmlns:mc="http://schemas.openxmlformats.org/markup-compatibility/2006">
    <mc:Choice xmlns:p14="http://schemas.microsoft.com/office/powerpoint/2010/main" Requires="p14">
      <p:transition p14:dur="10" advTm="20626"/>
    </mc:Choice>
    <mc:Fallback>
      <p:transition advTm="20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6CB680-8AAF-4D78-BB57-FC6680E891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467" y="702733"/>
            <a:ext cx="10905066" cy="5452533"/>
          </a:xfrm>
          <a:prstGeom prst="rect">
            <a:avLst/>
          </a:prstGeom>
        </p:spPr>
      </p:pic>
      <p:sp>
        <p:nvSpPr>
          <p:cNvPr id="3" name="TextBox 2">
            <a:extLst>
              <a:ext uri="{FF2B5EF4-FFF2-40B4-BE49-F238E27FC236}">
                <a16:creationId xmlns:a16="http://schemas.microsoft.com/office/drawing/2014/main" id="{A005918A-83D8-4AE9-8566-D8D5CD712799}"/>
              </a:ext>
            </a:extLst>
          </p:cNvPr>
          <p:cNvSpPr txBox="1"/>
          <p:nvPr/>
        </p:nvSpPr>
        <p:spPr>
          <a:xfrm>
            <a:off x="2511357" y="6284068"/>
            <a:ext cx="7169285" cy="369332"/>
          </a:xfrm>
          <a:prstGeom prst="rect">
            <a:avLst/>
          </a:prstGeom>
          <a:noFill/>
        </p:spPr>
        <p:txBody>
          <a:bodyPr wrap="square" rtlCol="0">
            <a:spAutoFit/>
          </a:bodyPr>
          <a:lstStyle/>
          <a:p>
            <a:pPr algn="ctr"/>
            <a:r>
              <a:rPr lang="en-CA" dirty="0"/>
              <a:t>Google Trends Data</a:t>
            </a:r>
          </a:p>
        </p:txBody>
      </p:sp>
      <p:sp>
        <p:nvSpPr>
          <p:cNvPr id="5" name="TextBox 4">
            <a:extLst>
              <a:ext uri="{FF2B5EF4-FFF2-40B4-BE49-F238E27FC236}">
                <a16:creationId xmlns:a16="http://schemas.microsoft.com/office/drawing/2014/main" id="{A8461C3F-9B20-463E-8BBC-5A6B077320F5}"/>
              </a:ext>
            </a:extLst>
          </p:cNvPr>
          <p:cNvSpPr txBox="1"/>
          <p:nvPr/>
        </p:nvSpPr>
        <p:spPr>
          <a:xfrm>
            <a:off x="2511357" y="204599"/>
            <a:ext cx="7169285" cy="369332"/>
          </a:xfrm>
          <a:prstGeom prst="rect">
            <a:avLst/>
          </a:prstGeom>
          <a:noFill/>
        </p:spPr>
        <p:txBody>
          <a:bodyPr wrap="square" rtlCol="0">
            <a:spAutoFit/>
          </a:bodyPr>
          <a:lstStyle/>
          <a:p>
            <a:pPr algn="ctr"/>
            <a:r>
              <a:rPr lang="en-CA" dirty="0"/>
              <a:t>Where are people going?</a:t>
            </a:r>
          </a:p>
        </p:txBody>
      </p:sp>
      <p:pic>
        <p:nvPicPr>
          <p:cNvPr id="2" name="Audio 1">
            <a:hlinkClick r:id="" action="ppaction://media"/>
            <a:extLst>
              <a:ext uri="{FF2B5EF4-FFF2-40B4-BE49-F238E27FC236}">
                <a16:creationId xmlns:a16="http://schemas.microsoft.com/office/drawing/2014/main" id="{202F1344-DAE6-4E95-B6C0-E94080ECD9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46720695"/>
      </p:ext>
    </p:extLst>
  </p:cSld>
  <p:clrMapOvr>
    <a:masterClrMapping/>
  </p:clrMapOvr>
  <mc:AlternateContent xmlns:mc="http://schemas.openxmlformats.org/markup-compatibility/2006">
    <mc:Choice xmlns:p14="http://schemas.microsoft.com/office/powerpoint/2010/main" Requires="p14">
      <p:transition p14:dur="10" advTm="21024"/>
    </mc:Choice>
    <mc:Fallback>
      <p:transition advTm="2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15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6CB680-8AAF-4D78-BB57-FC6680E891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467" y="702733"/>
            <a:ext cx="10905066" cy="5452533"/>
          </a:xfrm>
          <a:prstGeom prst="rect">
            <a:avLst/>
          </a:prstGeom>
        </p:spPr>
      </p:pic>
      <p:sp>
        <p:nvSpPr>
          <p:cNvPr id="3" name="TextBox 2">
            <a:extLst>
              <a:ext uri="{FF2B5EF4-FFF2-40B4-BE49-F238E27FC236}">
                <a16:creationId xmlns:a16="http://schemas.microsoft.com/office/drawing/2014/main" id="{14A1B78D-48FB-470C-935A-850FFF562D7B}"/>
              </a:ext>
            </a:extLst>
          </p:cNvPr>
          <p:cNvSpPr txBox="1"/>
          <p:nvPr/>
        </p:nvSpPr>
        <p:spPr>
          <a:xfrm>
            <a:off x="2511357" y="6284068"/>
            <a:ext cx="7169285" cy="369332"/>
          </a:xfrm>
          <a:prstGeom prst="rect">
            <a:avLst/>
          </a:prstGeom>
          <a:noFill/>
        </p:spPr>
        <p:txBody>
          <a:bodyPr wrap="square" rtlCol="0">
            <a:spAutoFit/>
          </a:bodyPr>
          <a:lstStyle/>
          <a:p>
            <a:pPr algn="ctr"/>
            <a:r>
              <a:rPr lang="en-CA" dirty="0"/>
              <a:t>Google Trends Data</a:t>
            </a:r>
          </a:p>
        </p:txBody>
      </p:sp>
      <p:sp>
        <p:nvSpPr>
          <p:cNvPr id="4" name="TextBox 3">
            <a:extLst>
              <a:ext uri="{FF2B5EF4-FFF2-40B4-BE49-F238E27FC236}">
                <a16:creationId xmlns:a16="http://schemas.microsoft.com/office/drawing/2014/main" id="{2C92B88F-DE86-441B-9EA2-EB2DC2DF01D9}"/>
              </a:ext>
            </a:extLst>
          </p:cNvPr>
          <p:cNvSpPr txBox="1"/>
          <p:nvPr/>
        </p:nvSpPr>
        <p:spPr>
          <a:xfrm>
            <a:off x="2511357" y="204599"/>
            <a:ext cx="7169285" cy="369332"/>
          </a:xfrm>
          <a:prstGeom prst="rect">
            <a:avLst/>
          </a:prstGeom>
          <a:noFill/>
        </p:spPr>
        <p:txBody>
          <a:bodyPr wrap="square" rtlCol="0">
            <a:spAutoFit/>
          </a:bodyPr>
          <a:lstStyle/>
          <a:p>
            <a:pPr algn="ctr"/>
            <a:r>
              <a:rPr lang="en-CA" dirty="0"/>
              <a:t>Where are people going?</a:t>
            </a:r>
          </a:p>
        </p:txBody>
      </p:sp>
      <p:pic>
        <p:nvPicPr>
          <p:cNvPr id="7" name="Audio 6">
            <a:hlinkClick r:id="" action="ppaction://media"/>
            <a:extLst>
              <a:ext uri="{FF2B5EF4-FFF2-40B4-BE49-F238E27FC236}">
                <a16:creationId xmlns:a16="http://schemas.microsoft.com/office/drawing/2014/main" id="{C9D1EF69-5CFC-4F94-A508-E523565207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27384554"/>
      </p:ext>
    </p:extLst>
  </p:cSld>
  <p:clrMapOvr>
    <a:masterClrMapping/>
  </p:clrMapOvr>
  <mc:AlternateContent xmlns:mc="http://schemas.openxmlformats.org/markup-compatibility/2006">
    <mc:Choice xmlns:p14="http://schemas.microsoft.com/office/powerpoint/2010/main" Requires="p14">
      <p:transition spd="med" p14:dur="700" advTm="20840">
        <p:fade/>
      </p:transition>
    </mc:Choice>
    <mc:Fallback>
      <p:transition spd="med" advTm="208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6CB680-8AAF-4D78-BB57-FC6680E891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467" y="702733"/>
            <a:ext cx="10905066" cy="5452533"/>
          </a:xfrm>
          <a:prstGeom prst="rect">
            <a:avLst/>
          </a:prstGeom>
        </p:spPr>
      </p:pic>
      <p:sp>
        <p:nvSpPr>
          <p:cNvPr id="3" name="TextBox 2">
            <a:extLst>
              <a:ext uri="{FF2B5EF4-FFF2-40B4-BE49-F238E27FC236}">
                <a16:creationId xmlns:a16="http://schemas.microsoft.com/office/drawing/2014/main" id="{CB470605-04CE-4E11-AF5E-BC4AADD4A149}"/>
              </a:ext>
            </a:extLst>
          </p:cNvPr>
          <p:cNvSpPr txBox="1"/>
          <p:nvPr/>
        </p:nvSpPr>
        <p:spPr>
          <a:xfrm>
            <a:off x="2511357" y="6284068"/>
            <a:ext cx="7169285" cy="369332"/>
          </a:xfrm>
          <a:prstGeom prst="rect">
            <a:avLst/>
          </a:prstGeom>
          <a:noFill/>
        </p:spPr>
        <p:txBody>
          <a:bodyPr wrap="square" rtlCol="0">
            <a:spAutoFit/>
          </a:bodyPr>
          <a:lstStyle/>
          <a:p>
            <a:pPr algn="ctr"/>
            <a:r>
              <a:rPr lang="en-CA" dirty="0"/>
              <a:t>Google Trends Data</a:t>
            </a:r>
          </a:p>
        </p:txBody>
      </p:sp>
      <p:sp>
        <p:nvSpPr>
          <p:cNvPr id="4" name="TextBox 3">
            <a:extLst>
              <a:ext uri="{FF2B5EF4-FFF2-40B4-BE49-F238E27FC236}">
                <a16:creationId xmlns:a16="http://schemas.microsoft.com/office/drawing/2014/main" id="{6F232A8F-26B3-40B4-99FB-40440A5D6530}"/>
              </a:ext>
            </a:extLst>
          </p:cNvPr>
          <p:cNvSpPr txBox="1"/>
          <p:nvPr/>
        </p:nvSpPr>
        <p:spPr>
          <a:xfrm>
            <a:off x="2511357" y="204599"/>
            <a:ext cx="7169285" cy="369332"/>
          </a:xfrm>
          <a:prstGeom prst="rect">
            <a:avLst/>
          </a:prstGeom>
          <a:noFill/>
        </p:spPr>
        <p:txBody>
          <a:bodyPr wrap="square" rtlCol="0">
            <a:spAutoFit/>
          </a:bodyPr>
          <a:lstStyle/>
          <a:p>
            <a:pPr algn="ctr"/>
            <a:r>
              <a:rPr lang="en-CA" dirty="0"/>
              <a:t>Where are people going?</a:t>
            </a:r>
          </a:p>
        </p:txBody>
      </p:sp>
      <p:pic>
        <p:nvPicPr>
          <p:cNvPr id="5" name="Audio 4">
            <a:hlinkClick r:id="" action="ppaction://media"/>
            <a:extLst>
              <a:ext uri="{FF2B5EF4-FFF2-40B4-BE49-F238E27FC236}">
                <a16:creationId xmlns:a16="http://schemas.microsoft.com/office/drawing/2014/main" id="{4694C0BD-2D72-4120-BD36-D4064B92B6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80114356"/>
      </p:ext>
    </p:extLst>
  </p:cSld>
  <p:clrMapOvr>
    <a:masterClrMapping/>
  </p:clrMapOvr>
  <mc:AlternateContent xmlns:mc="http://schemas.openxmlformats.org/markup-compatibility/2006">
    <mc:Choice xmlns:p14="http://schemas.microsoft.com/office/powerpoint/2010/main" Requires="p14">
      <p:transition spd="med" p14:dur="700" advTm="19848">
        <p:fade/>
      </p:transition>
    </mc:Choice>
    <mc:Fallback>
      <p:transition spd="med" advTm="19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6CB680-8AAF-4D78-BB57-FC6680E891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467" y="702733"/>
            <a:ext cx="10905066" cy="5452533"/>
          </a:xfrm>
          <a:prstGeom prst="rect">
            <a:avLst/>
          </a:prstGeom>
        </p:spPr>
      </p:pic>
      <p:sp>
        <p:nvSpPr>
          <p:cNvPr id="3" name="TextBox 2">
            <a:extLst>
              <a:ext uri="{FF2B5EF4-FFF2-40B4-BE49-F238E27FC236}">
                <a16:creationId xmlns:a16="http://schemas.microsoft.com/office/drawing/2014/main" id="{509B98CF-CCE4-4795-894B-797D92991D83}"/>
              </a:ext>
            </a:extLst>
          </p:cNvPr>
          <p:cNvSpPr txBox="1"/>
          <p:nvPr/>
        </p:nvSpPr>
        <p:spPr>
          <a:xfrm>
            <a:off x="2511357" y="6284068"/>
            <a:ext cx="7169285" cy="369332"/>
          </a:xfrm>
          <a:prstGeom prst="rect">
            <a:avLst/>
          </a:prstGeom>
          <a:noFill/>
        </p:spPr>
        <p:txBody>
          <a:bodyPr wrap="square" rtlCol="0">
            <a:spAutoFit/>
          </a:bodyPr>
          <a:lstStyle/>
          <a:p>
            <a:pPr algn="ctr"/>
            <a:r>
              <a:rPr lang="en-CA" dirty="0"/>
              <a:t>Google Trends Data</a:t>
            </a:r>
          </a:p>
        </p:txBody>
      </p:sp>
      <p:sp>
        <p:nvSpPr>
          <p:cNvPr id="4" name="TextBox 3">
            <a:extLst>
              <a:ext uri="{FF2B5EF4-FFF2-40B4-BE49-F238E27FC236}">
                <a16:creationId xmlns:a16="http://schemas.microsoft.com/office/drawing/2014/main" id="{28D15CF8-2E30-4A5E-A638-19C5876FCB75}"/>
              </a:ext>
            </a:extLst>
          </p:cNvPr>
          <p:cNvSpPr txBox="1"/>
          <p:nvPr/>
        </p:nvSpPr>
        <p:spPr>
          <a:xfrm>
            <a:off x="2511357" y="204599"/>
            <a:ext cx="7169285" cy="369332"/>
          </a:xfrm>
          <a:prstGeom prst="rect">
            <a:avLst/>
          </a:prstGeom>
          <a:noFill/>
        </p:spPr>
        <p:txBody>
          <a:bodyPr wrap="square" rtlCol="0">
            <a:spAutoFit/>
          </a:bodyPr>
          <a:lstStyle/>
          <a:p>
            <a:pPr algn="ctr"/>
            <a:r>
              <a:rPr lang="en-CA" dirty="0"/>
              <a:t>What are people doing?</a:t>
            </a:r>
          </a:p>
        </p:txBody>
      </p:sp>
      <p:pic>
        <p:nvPicPr>
          <p:cNvPr id="5" name="Audio 4">
            <a:hlinkClick r:id="" action="ppaction://media"/>
            <a:extLst>
              <a:ext uri="{FF2B5EF4-FFF2-40B4-BE49-F238E27FC236}">
                <a16:creationId xmlns:a16="http://schemas.microsoft.com/office/drawing/2014/main" id="{B6DB15A7-E9A3-4600-A649-FD8F81F8FC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00200499"/>
      </p:ext>
    </p:extLst>
  </p:cSld>
  <p:clrMapOvr>
    <a:masterClrMapping/>
  </p:clrMapOvr>
  <mc:AlternateContent xmlns:mc="http://schemas.openxmlformats.org/markup-compatibility/2006">
    <mc:Choice xmlns:p14="http://schemas.microsoft.com/office/powerpoint/2010/main" Requires="p14">
      <p:transition spd="med" p14:dur="700" advTm="19319">
        <p:fade/>
      </p:transition>
    </mc:Choice>
    <mc:Fallback>
      <p:transition spd="med" advTm="193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6CB680-8AAF-4D78-BB57-FC6680E891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467" y="702733"/>
            <a:ext cx="10905066" cy="5452533"/>
          </a:xfrm>
          <a:prstGeom prst="rect">
            <a:avLst/>
          </a:prstGeom>
        </p:spPr>
      </p:pic>
      <p:sp>
        <p:nvSpPr>
          <p:cNvPr id="3" name="TextBox 2">
            <a:extLst>
              <a:ext uri="{FF2B5EF4-FFF2-40B4-BE49-F238E27FC236}">
                <a16:creationId xmlns:a16="http://schemas.microsoft.com/office/drawing/2014/main" id="{0E28377D-0483-4115-B4D4-132FDC53D414}"/>
              </a:ext>
            </a:extLst>
          </p:cNvPr>
          <p:cNvSpPr txBox="1"/>
          <p:nvPr/>
        </p:nvSpPr>
        <p:spPr>
          <a:xfrm>
            <a:off x="2511357" y="6284068"/>
            <a:ext cx="7169285" cy="369332"/>
          </a:xfrm>
          <a:prstGeom prst="rect">
            <a:avLst/>
          </a:prstGeom>
          <a:noFill/>
        </p:spPr>
        <p:txBody>
          <a:bodyPr wrap="square" rtlCol="0">
            <a:spAutoFit/>
          </a:bodyPr>
          <a:lstStyle/>
          <a:p>
            <a:pPr algn="ctr"/>
            <a:r>
              <a:rPr lang="en-CA" dirty="0"/>
              <a:t>Google Trends Data</a:t>
            </a:r>
          </a:p>
        </p:txBody>
      </p:sp>
      <p:sp>
        <p:nvSpPr>
          <p:cNvPr id="4" name="TextBox 3">
            <a:extLst>
              <a:ext uri="{FF2B5EF4-FFF2-40B4-BE49-F238E27FC236}">
                <a16:creationId xmlns:a16="http://schemas.microsoft.com/office/drawing/2014/main" id="{A2D2C3D2-8724-4B4F-83EA-763C66B7CFF4}"/>
              </a:ext>
            </a:extLst>
          </p:cNvPr>
          <p:cNvSpPr txBox="1"/>
          <p:nvPr/>
        </p:nvSpPr>
        <p:spPr>
          <a:xfrm>
            <a:off x="2511357" y="204599"/>
            <a:ext cx="7169285" cy="369332"/>
          </a:xfrm>
          <a:prstGeom prst="rect">
            <a:avLst/>
          </a:prstGeom>
          <a:noFill/>
        </p:spPr>
        <p:txBody>
          <a:bodyPr wrap="square" rtlCol="0">
            <a:spAutoFit/>
          </a:bodyPr>
          <a:lstStyle/>
          <a:p>
            <a:pPr algn="ctr"/>
            <a:r>
              <a:rPr lang="en-CA" dirty="0"/>
              <a:t>What are people doing?</a:t>
            </a:r>
          </a:p>
        </p:txBody>
      </p:sp>
      <p:pic>
        <p:nvPicPr>
          <p:cNvPr id="2" name="Audio 1">
            <a:hlinkClick r:id="" action="ppaction://media"/>
            <a:extLst>
              <a:ext uri="{FF2B5EF4-FFF2-40B4-BE49-F238E27FC236}">
                <a16:creationId xmlns:a16="http://schemas.microsoft.com/office/drawing/2014/main" id="{8B39F95D-DE30-4930-85D3-0442774F0F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28072924"/>
      </p:ext>
    </p:extLst>
  </p:cSld>
  <p:clrMapOvr>
    <a:masterClrMapping/>
  </p:clrMapOvr>
  <mc:AlternateContent xmlns:mc="http://schemas.openxmlformats.org/markup-compatibility/2006">
    <mc:Choice xmlns:p14="http://schemas.microsoft.com/office/powerpoint/2010/main" Requires="p14">
      <p:transition spd="med" p14:dur="700" advTm="19854">
        <p:fade/>
      </p:transition>
    </mc:Choice>
    <mc:Fallback>
      <p:transition spd="med" advTm="198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6CB680-8AAF-4D78-BB57-FC6680E891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467" y="702733"/>
            <a:ext cx="10905066" cy="5452533"/>
          </a:xfrm>
          <a:prstGeom prst="rect">
            <a:avLst/>
          </a:prstGeom>
        </p:spPr>
      </p:pic>
      <p:sp>
        <p:nvSpPr>
          <p:cNvPr id="3" name="TextBox 2">
            <a:extLst>
              <a:ext uri="{FF2B5EF4-FFF2-40B4-BE49-F238E27FC236}">
                <a16:creationId xmlns:a16="http://schemas.microsoft.com/office/drawing/2014/main" id="{C859001F-E9B0-4EE3-B0BC-AB7D9FA38074}"/>
              </a:ext>
            </a:extLst>
          </p:cNvPr>
          <p:cNvSpPr txBox="1"/>
          <p:nvPr/>
        </p:nvSpPr>
        <p:spPr>
          <a:xfrm>
            <a:off x="2511357" y="6284068"/>
            <a:ext cx="7169285" cy="369332"/>
          </a:xfrm>
          <a:prstGeom prst="rect">
            <a:avLst/>
          </a:prstGeom>
          <a:noFill/>
        </p:spPr>
        <p:txBody>
          <a:bodyPr wrap="square" rtlCol="0">
            <a:spAutoFit/>
          </a:bodyPr>
          <a:lstStyle/>
          <a:p>
            <a:pPr algn="ctr"/>
            <a:r>
              <a:rPr lang="en-CA" dirty="0"/>
              <a:t>Google Trends Data</a:t>
            </a:r>
          </a:p>
        </p:txBody>
      </p:sp>
      <p:sp>
        <p:nvSpPr>
          <p:cNvPr id="4" name="TextBox 3">
            <a:extLst>
              <a:ext uri="{FF2B5EF4-FFF2-40B4-BE49-F238E27FC236}">
                <a16:creationId xmlns:a16="http://schemas.microsoft.com/office/drawing/2014/main" id="{3E2E13BF-32C8-4CD0-82A9-A68FBFE23AE6}"/>
              </a:ext>
            </a:extLst>
          </p:cNvPr>
          <p:cNvSpPr txBox="1"/>
          <p:nvPr/>
        </p:nvSpPr>
        <p:spPr>
          <a:xfrm>
            <a:off x="2511357" y="204599"/>
            <a:ext cx="7169285" cy="369332"/>
          </a:xfrm>
          <a:prstGeom prst="rect">
            <a:avLst/>
          </a:prstGeom>
          <a:noFill/>
        </p:spPr>
        <p:txBody>
          <a:bodyPr wrap="square" rtlCol="0">
            <a:spAutoFit/>
          </a:bodyPr>
          <a:lstStyle/>
          <a:p>
            <a:pPr algn="ctr"/>
            <a:r>
              <a:rPr lang="en-CA" dirty="0"/>
              <a:t>What are people doing?</a:t>
            </a:r>
          </a:p>
        </p:txBody>
      </p:sp>
      <p:pic>
        <p:nvPicPr>
          <p:cNvPr id="2" name="Audio 1">
            <a:hlinkClick r:id="" action="ppaction://media"/>
            <a:extLst>
              <a:ext uri="{FF2B5EF4-FFF2-40B4-BE49-F238E27FC236}">
                <a16:creationId xmlns:a16="http://schemas.microsoft.com/office/drawing/2014/main" id="{762A5871-DFD9-425B-9E67-F9F2C1C851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17311296"/>
      </p:ext>
    </p:extLst>
  </p:cSld>
  <p:clrMapOvr>
    <a:masterClrMapping/>
  </p:clrMapOvr>
  <mc:AlternateContent xmlns:mc="http://schemas.openxmlformats.org/markup-compatibility/2006">
    <mc:Choice xmlns:p14="http://schemas.microsoft.com/office/powerpoint/2010/main" Requires="p14">
      <p:transition spd="med" p14:dur="700" advTm="19995">
        <p:fade/>
      </p:transition>
    </mc:Choice>
    <mc:Fallback>
      <p:transition spd="med" advTm="199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6" name="Picture 4" descr="See the source image">
            <a:extLst>
              <a:ext uri="{FF2B5EF4-FFF2-40B4-BE49-F238E27FC236}">
                <a16:creationId xmlns:a16="http://schemas.microsoft.com/office/drawing/2014/main" id="{3D3A119F-2C47-475C-B0A7-972E61741E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814" b="529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CD8400-B3E1-4EAC-BF0E-8897868BEA68}"/>
              </a:ext>
            </a:extLst>
          </p:cNvPr>
          <p:cNvSpPr txBox="1"/>
          <p:nvPr/>
        </p:nvSpPr>
        <p:spPr>
          <a:xfrm>
            <a:off x="10914743" y="6581001"/>
            <a:ext cx="2017485" cy="276999"/>
          </a:xfrm>
          <a:prstGeom prst="rect">
            <a:avLst/>
          </a:prstGeom>
          <a:noFill/>
        </p:spPr>
        <p:txBody>
          <a:bodyPr wrap="square" rtlCol="0">
            <a:spAutoFit/>
          </a:bodyPr>
          <a:lstStyle/>
          <a:p>
            <a:r>
              <a:rPr lang="en-CA" sz="1200" i="1" dirty="0"/>
              <a:t>TrekNature.com</a:t>
            </a:r>
          </a:p>
        </p:txBody>
      </p:sp>
      <p:pic>
        <p:nvPicPr>
          <p:cNvPr id="6" name="Audio 5">
            <a:hlinkClick r:id="" action="ppaction://media"/>
            <a:extLst>
              <a:ext uri="{FF2B5EF4-FFF2-40B4-BE49-F238E27FC236}">
                <a16:creationId xmlns:a16="http://schemas.microsoft.com/office/drawing/2014/main" id="{018E5F10-9DCC-4A98-9822-03ABED42DA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24357743"/>
      </p:ext>
    </p:extLst>
  </p:cSld>
  <p:clrMapOvr>
    <a:masterClrMapping/>
  </p:clrMapOvr>
  <mc:AlternateContent xmlns:mc="http://schemas.openxmlformats.org/markup-compatibility/2006">
    <mc:Choice xmlns:p14="http://schemas.microsoft.com/office/powerpoint/2010/main" Requires="p14">
      <p:transition p14:dur="10" advTm="20704"/>
    </mc:Choice>
    <mc:Fallback>
      <p:transition advTm="2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B9A21320-7F3C-44BD-A0D4-6A52F3851A9F}"/>
              </a:ext>
            </a:extLst>
          </p:cNvPr>
          <p:cNvPicPr>
            <a:picLocks noChangeAspect="1"/>
          </p:cNvPicPr>
          <p:nvPr/>
        </p:nvPicPr>
        <p:blipFill rotWithShape="1">
          <a:blip r:embed="rId5">
            <a:extLst>
              <a:ext uri="{28A0092B-C50C-407E-A947-70E740481C1C}">
                <a14:useLocalDpi xmlns:a14="http://schemas.microsoft.com/office/drawing/2010/main" val="0"/>
              </a:ext>
            </a:extLst>
          </a:blip>
          <a:srcRect t="8128" b="8128"/>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19171AA6-228C-43E9-BE95-409508F478DB}"/>
              </a:ext>
            </a:extLst>
          </p:cNvPr>
          <p:cNvSpPr txBox="1"/>
          <p:nvPr/>
        </p:nvSpPr>
        <p:spPr>
          <a:xfrm>
            <a:off x="2511357" y="6284068"/>
            <a:ext cx="7169285" cy="369332"/>
          </a:xfrm>
          <a:prstGeom prst="rect">
            <a:avLst/>
          </a:prstGeom>
          <a:noFill/>
        </p:spPr>
        <p:txBody>
          <a:bodyPr wrap="square" rtlCol="0">
            <a:spAutoFit/>
          </a:bodyPr>
          <a:lstStyle/>
          <a:p>
            <a:pPr algn="ctr"/>
            <a:r>
              <a:rPr lang="en-CA" dirty="0"/>
              <a:t>Google Trends Data</a:t>
            </a:r>
          </a:p>
        </p:txBody>
      </p:sp>
      <p:sp>
        <p:nvSpPr>
          <p:cNvPr id="5" name="TextBox 4">
            <a:extLst>
              <a:ext uri="{FF2B5EF4-FFF2-40B4-BE49-F238E27FC236}">
                <a16:creationId xmlns:a16="http://schemas.microsoft.com/office/drawing/2014/main" id="{84BC68DA-F0AA-4A24-8B39-F5FDBC263FE8}"/>
              </a:ext>
            </a:extLst>
          </p:cNvPr>
          <p:cNvSpPr txBox="1"/>
          <p:nvPr/>
        </p:nvSpPr>
        <p:spPr>
          <a:xfrm>
            <a:off x="2511357" y="204599"/>
            <a:ext cx="7169285" cy="369332"/>
          </a:xfrm>
          <a:prstGeom prst="rect">
            <a:avLst/>
          </a:prstGeom>
          <a:noFill/>
        </p:spPr>
        <p:txBody>
          <a:bodyPr wrap="square" rtlCol="0">
            <a:spAutoFit/>
          </a:bodyPr>
          <a:lstStyle/>
          <a:p>
            <a:pPr algn="ctr"/>
            <a:r>
              <a:rPr lang="en-CA" dirty="0"/>
              <a:t>Where are people doing what?</a:t>
            </a:r>
          </a:p>
        </p:txBody>
      </p:sp>
      <p:pic>
        <p:nvPicPr>
          <p:cNvPr id="2" name="Audio 1">
            <a:hlinkClick r:id="" action="ppaction://media"/>
            <a:extLst>
              <a:ext uri="{FF2B5EF4-FFF2-40B4-BE49-F238E27FC236}">
                <a16:creationId xmlns:a16="http://schemas.microsoft.com/office/drawing/2014/main" id="{DE80B805-D379-4856-A831-8ED1E1BFE8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17502172"/>
      </p:ext>
    </p:extLst>
  </p:cSld>
  <p:clrMapOvr>
    <a:masterClrMapping/>
  </p:clrMapOvr>
  <mc:AlternateContent xmlns:mc="http://schemas.openxmlformats.org/markup-compatibility/2006">
    <mc:Choice xmlns:p14="http://schemas.microsoft.com/office/powerpoint/2010/main" Requires="p14">
      <p:transition p14:dur="10" advTm="20317"/>
    </mc:Choice>
    <mc:Fallback>
      <p:transition advTm="20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6" name="Picture 4" descr="See the source image">
            <a:extLst>
              <a:ext uri="{FF2B5EF4-FFF2-40B4-BE49-F238E27FC236}">
                <a16:creationId xmlns:a16="http://schemas.microsoft.com/office/drawing/2014/main" id="{3D3A119F-2C47-475C-B0A7-972E61741E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814" b="529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CD8400-B3E1-4EAC-BF0E-8897868BEA68}"/>
              </a:ext>
            </a:extLst>
          </p:cNvPr>
          <p:cNvSpPr txBox="1"/>
          <p:nvPr/>
        </p:nvSpPr>
        <p:spPr>
          <a:xfrm>
            <a:off x="10914743" y="6581001"/>
            <a:ext cx="2017485" cy="276999"/>
          </a:xfrm>
          <a:prstGeom prst="rect">
            <a:avLst/>
          </a:prstGeom>
          <a:noFill/>
        </p:spPr>
        <p:txBody>
          <a:bodyPr wrap="square" rtlCol="0">
            <a:spAutoFit/>
          </a:bodyPr>
          <a:lstStyle/>
          <a:p>
            <a:r>
              <a:rPr lang="en-CA" sz="1200" i="1" dirty="0"/>
              <a:t>TrekNature.com</a:t>
            </a:r>
          </a:p>
        </p:txBody>
      </p:sp>
      <p:pic>
        <p:nvPicPr>
          <p:cNvPr id="3" name="Audio 2">
            <a:hlinkClick r:id="" action="ppaction://media"/>
            <a:extLst>
              <a:ext uri="{FF2B5EF4-FFF2-40B4-BE49-F238E27FC236}">
                <a16:creationId xmlns:a16="http://schemas.microsoft.com/office/drawing/2014/main" id="{EAD1CA0C-615D-4249-8E9F-72ED612FF7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75536264"/>
      </p:ext>
    </p:extLst>
  </p:cSld>
  <p:clrMapOvr>
    <a:masterClrMapping/>
  </p:clrMapOvr>
  <mc:AlternateContent xmlns:mc="http://schemas.openxmlformats.org/markup-compatibility/2006">
    <mc:Choice xmlns:p14="http://schemas.microsoft.com/office/powerpoint/2010/main" Requires="p14">
      <p:transition p14:dur="10" advTm="20796"/>
    </mc:Choice>
    <mc:Fallback>
      <p:transition advTm="20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34B39B-5D45-48D7-B35A-AC3F6D548E09}"/>
              </a:ext>
            </a:extLst>
          </p:cNvPr>
          <p:cNvSpPr>
            <a:spLocks noGrp="1"/>
          </p:cNvSpPr>
          <p:nvPr>
            <p:ph idx="1"/>
          </p:nvPr>
        </p:nvSpPr>
        <p:spPr>
          <a:xfrm>
            <a:off x="838200" y="413425"/>
            <a:ext cx="10212422" cy="6031149"/>
          </a:xfrm>
        </p:spPr>
        <p:txBody>
          <a:bodyPr>
            <a:normAutofit fontScale="47500" lnSpcReduction="20000"/>
          </a:bodyPr>
          <a:lstStyle/>
          <a:p>
            <a:pPr marL="0" indent="0">
              <a:buNone/>
            </a:pPr>
            <a:r>
              <a:rPr lang="en-CA" sz="3600" b="1" dirty="0"/>
              <a:t>Literature</a:t>
            </a:r>
            <a:endParaRPr lang="en-CA" sz="3600" b="1" dirty="0">
              <a:effectLst/>
            </a:endParaRPr>
          </a:p>
          <a:p>
            <a:r>
              <a:rPr lang="en-CA" dirty="0" err="1">
                <a:effectLst/>
              </a:rPr>
              <a:t>Burtscher</a:t>
            </a:r>
            <a:r>
              <a:rPr lang="en-CA" dirty="0">
                <a:effectLst/>
              </a:rPr>
              <a:t>, J., </a:t>
            </a:r>
            <a:r>
              <a:rPr lang="en-CA" dirty="0" err="1">
                <a:effectLst/>
              </a:rPr>
              <a:t>Burtscher</a:t>
            </a:r>
            <a:r>
              <a:rPr lang="en-CA" dirty="0">
                <a:effectLst/>
              </a:rPr>
              <a:t>, M., &amp; Millet, G. P. (2020). </a:t>
            </a:r>
            <a:r>
              <a:rPr lang="en-CA" b="1" dirty="0">
                <a:effectLst/>
              </a:rPr>
              <a:t>(Indoor) isolation, stress, and physical inactivity: Vicious circles accelerated by COVID‐19? </a:t>
            </a:r>
            <a:r>
              <a:rPr lang="en-CA" i="1" dirty="0">
                <a:effectLst/>
              </a:rPr>
              <a:t>Scandinavian Journal of Medicine &amp; Science in Sports</a:t>
            </a:r>
            <a:r>
              <a:rPr lang="en-CA" dirty="0">
                <a:effectLst/>
              </a:rPr>
              <a:t>, </a:t>
            </a:r>
            <a:r>
              <a:rPr lang="en-CA" i="1" dirty="0">
                <a:effectLst/>
              </a:rPr>
              <a:t>30</a:t>
            </a:r>
            <a:r>
              <a:rPr lang="en-CA" dirty="0">
                <a:effectLst/>
              </a:rPr>
              <a:t>(8), 1544–1545. </a:t>
            </a:r>
            <a:r>
              <a:rPr lang="en-CA" dirty="0">
                <a:effectLst/>
                <a:hlinkClick r:id="rId3">
                  <a:extLst>
                    <a:ext uri="{A12FA001-AC4F-418D-AE19-62706E023703}">
                      <ahyp:hlinkClr xmlns:ahyp="http://schemas.microsoft.com/office/drawing/2018/hyperlinkcolor" val="tx"/>
                    </a:ext>
                  </a:extLst>
                </a:hlinkClick>
              </a:rPr>
              <a:t>https://doi.org/10.1111/sms.13706</a:t>
            </a:r>
            <a:endParaRPr lang="en-CA" dirty="0">
              <a:effectLst/>
            </a:endParaRPr>
          </a:p>
          <a:p>
            <a:r>
              <a:rPr lang="en-CA" dirty="0">
                <a:effectLst/>
              </a:rPr>
              <a:t>Cole, D. N., &amp; Wright, V. (2003). </a:t>
            </a:r>
            <a:r>
              <a:rPr lang="en-CA" b="1" i="1" dirty="0">
                <a:effectLst/>
              </a:rPr>
              <a:t>Wilderness visitors and recreation impacts: Baseline data available for twentieth century conditions</a:t>
            </a:r>
            <a:r>
              <a:rPr lang="en-CA" b="1" dirty="0">
                <a:effectLst/>
              </a:rPr>
              <a:t> </a:t>
            </a:r>
            <a:r>
              <a:rPr lang="en-CA" dirty="0">
                <a:effectLst/>
              </a:rPr>
              <a:t>(RMRS-GTR-117; p. RMRS-GTR-117). U.S. Department of Agriculture, Forest Service, Rocky Mountain Research Station. </a:t>
            </a:r>
            <a:r>
              <a:rPr lang="en-CA" dirty="0">
                <a:effectLst/>
                <a:hlinkClick r:id="rId4">
                  <a:extLst>
                    <a:ext uri="{A12FA001-AC4F-418D-AE19-62706E023703}">
                      <ahyp:hlinkClr xmlns:ahyp="http://schemas.microsoft.com/office/drawing/2018/hyperlinkcolor" val="tx"/>
                    </a:ext>
                  </a:extLst>
                </a:hlinkClick>
              </a:rPr>
              <a:t>https://doi.org/10.2737/RMRS-GTR-117</a:t>
            </a:r>
            <a:endParaRPr lang="en-CA" dirty="0">
              <a:effectLst/>
            </a:endParaRPr>
          </a:p>
          <a:p>
            <a:r>
              <a:rPr lang="en-CA" dirty="0" err="1">
                <a:effectLst/>
              </a:rPr>
              <a:t>Kleinschroth</a:t>
            </a:r>
            <a:r>
              <a:rPr lang="en-CA" dirty="0">
                <a:effectLst/>
              </a:rPr>
              <a:t>, F., &amp; </a:t>
            </a:r>
            <a:r>
              <a:rPr lang="en-CA" dirty="0" err="1">
                <a:effectLst/>
              </a:rPr>
              <a:t>Kowarik</a:t>
            </a:r>
            <a:r>
              <a:rPr lang="en-CA" dirty="0">
                <a:effectLst/>
              </a:rPr>
              <a:t>, I. (2020). </a:t>
            </a:r>
            <a:r>
              <a:rPr lang="en-CA" b="1" dirty="0">
                <a:effectLst/>
              </a:rPr>
              <a:t>COVID-19 crisis demonstrates the urgent need for urban greenspaces. </a:t>
            </a:r>
            <a:r>
              <a:rPr lang="en-CA" i="1" dirty="0">
                <a:effectLst/>
              </a:rPr>
              <a:t>Frontiers in Ecology and the Environment</a:t>
            </a:r>
            <a:r>
              <a:rPr lang="en-CA" dirty="0">
                <a:effectLst/>
              </a:rPr>
              <a:t>, </a:t>
            </a:r>
            <a:r>
              <a:rPr lang="en-CA" i="1" dirty="0">
                <a:effectLst/>
              </a:rPr>
              <a:t>18</a:t>
            </a:r>
            <a:r>
              <a:rPr lang="en-CA" dirty="0">
                <a:effectLst/>
              </a:rPr>
              <a:t>(6), 318–319. </a:t>
            </a:r>
            <a:r>
              <a:rPr lang="en-CA" dirty="0">
                <a:effectLst/>
                <a:hlinkClick r:id="rId5">
                  <a:extLst>
                    <a:ext uri="{A12FA001-AC4F-418D-AE19-62706E023703}">
                      <ahyp:hlinkClr xmlns:ahyp="http://schemas.microsoft.com/office/drawing/2018/hyperlinkcolor" val="tx"/>
                    </a:ext>
                  </a:extLst>
                </a:hlinkClick>
              </a:rPr>
              <a:t>https://doi.org/10.1002/fee.2230</a:t>
            </a:r>
            <a:endParaRPr lang="en-CA" dirty="0">
              <a:effectLst/>
            </a:endParaRPr>
          </a:p>
          <a:p>
            <a:r>
              <a:rPr lang="en-CA" dirty="0">
                <a:effectLst/>
              </a:rPr>
              <a:t>Naidoo, R., &amp; Burton, A. C. (2020). Re</a:t>
            </a:r>
            <a:r>
              <a:rPr lang="en-CA" b="1" dirty="0">
                <a:effectLst/>
              </a:rPr>
              <a:t>lative effects of recreational activities on a temperate terrestrial wildlife assemblage. </a:t>
            </a:r>
            <a:r>
              <a:rPr lang="en-CA" i="1" dirty="0">
                <a:effectLst/>
              </a:rPr>
              <a:t>Conservation Science and Practice</a:t>
            </a:r>
            <a:r>
              <a:rPr lang="en-CA" dirty="0">
                <a:effectLst/>
              </a:rPr>
              <a:t>, </a:t>
            </a:r>
            <a:r>
              <a:rPr lang="en-CA" i="1" dirty="0">
                <a:effectLst/>
              </a:rPr>
              <a:t>2</a:t>
            </a:r>
            <a:r>
              <a:rPr lang="en-CA" dirty="0">
                <a:effectLst/>
              </a:rPr>
              <a:t>(10), e271. </a:t>
            </a:r>
            <a:r>
              <a:rPr lang="en-CA" dirty="0">
                <a:effectLst/>
                <a:hlinkClick r:id="rId6">
                  <a:extLst>
                    <a:ext uri="{A12FA001-AC4F-418D-AE19-62706E023703}">
                      <ahyp:hlinkClr xmlns:ahyp="http://schemas.microsoft.com/office/drawing/2018/hyperlinkcolor" val="tx"/>
                    </a:ext>
                  </a:extLst>
                </a:hlinkClick>
              </a:rPr>
              <a:t>https://doi.org/10.1111/csp2.271</a:t>
            </a:r>
            <a:endParaRPr lang="en-CA" dirty="0">
              <a:effectLst/>
            </a:endParaRPr>
          </a:p>
          <a:p>
            <a:r>
              <a:rPr lang="en-CA" dirty="0" err="1">
                <a:effectLst/>
              </a:rPr>
              <a:t>Rutz</a:t>
            </a:r>
            <a:r>
              <a:rPr lang="en-CA" dirty="0">
                <a:effectLst/>
              </a:rPr>
              <a:t>, C., Loretto, et al. (2020). </a:t>
            </a:r>
            <a:r>
              <a:rPr lang="en-CA" b="1" dirty="0">
                <a:effectLst/>
              </a:rPr>
              <a:t>COVID-19 lockdown allows researchers to quantify the effects of human activity on wildlife. </a:t>
            </a:r>
            <a:r>
              <a:rPr lang="en-CA" i="1" dirty="0">
                <a:effectLst/>
              </a:rPr>
              <a:t>Nature Ecology &amp; Evolution</a:t>
            </a:r>
            <a:r>
              <a:rPr lang="en-CA" dirty="0">
                <a:effectLst/>
              </a:rPr>
              <a:t>, </a:t>
            </a:r>
            <a:r>
              <a:rPr lang="en-CA" i="1" dirty="0">
                <a:effectLst/>
              </a:rPr>
              <a:t>4</a:t>
            </a:r>
            <a:r>
              <a:rPr lang="en-CA" dirty="0">
                <a:effectLst/>
              </a:rPr>
              <a:t>(9), 1156–1159. </a:t>
            </a:r>
            <a:r>
              <a:rPr lang="en-CA" dirty="0">
                <a:effectLst/>
                <a:hlinkClick r:id="rId7">
                  <a:extLst>
                    <a:ext uri="{A12FA001-AC4F-418D-AE19-62706E023703}">
                      <ahyp:hlinkClr xmlns:ahyp="http://schemas.microsoft.com/office/drawing/2018/hyperlinkcolor" val="tx"/>
                    </a:ext>
                  </a:extLst>
                </a:hlinkClick>
              </a:rPr>
              <a:t>https://doi.org/10.1038/s41559-020-1237-z</a:t>
            </a:r>
            <a:endParaRPr lang="en-CA" dirty="0">
              <a:effectLst/>
            </a:endParaRPr>
          </a:p>
          <a:p>
            <a:pPr marL="0" indent="0">
              <a:buNone/>
            </a:pPr>
            <a:endParaRPr lang="en-CA" sz="3600" b="1" dirty="0"/>
          </a:p>
          <a:p>
            <a:pPr marL="0" indent="0">
              <a:buNone/>
            </a:pPr>
            <a:r>
              <a:rPr lang="en-CA" sz="3600" b="1" dirty="0"/>
              <a:t>Data</a:t>
            </a:r>
          </a:p>
          <a:p>
            <a:r>
              <a:rPr lang="en-CA" dirty="0">
                <a:effectLst/>
              </a:rPr>
              <a:t>Google COVID-19 Community Mobility Reports. Accessed November 15</a:t>
            </a:r>
            <a:r>
              <a:rPr lang="en-CA" baseline="30000" dirty="0">
                <a:effectLst/>
              </a:rPr>
              <a:t>th</a:t>
            </a:r>
            <a:r>
              <a:rPr lang="en-CA" dirty="0">
                <a:effectLst/>
              </a:rPr>
              <a:t>, 2020. </a:t>
            </a:r>
            <a:r>
              <a:rPr lang="en-CA" dirty="0">
                <a:effectLst/>
                <a:hlinkClick r:id="rId8"/>
              </a:rPr>
              <a:t>https://www.google.com/covid19/mobility/</a:t>
            </a:r>
            <a:r>
              <a:rPr lang="en-CA" dirty="0">
                <a:effectLst/>
              </a:rPr>
              <a:t> </a:t>
            </a:r>
          </a:p>
          <a:p>
            <a:r>
              <a:rPr lang="en-CA" dirty="0"/>
              <a:t>Google Trends. Accessed November 15</a:t>
            </a:r>
            <a:r>
              <a:rPr lang="en-CA" baseline="30000" dirty="0"/>
              <a:t>th</a:t>
            </a:r>
            <a:r>
              <a:rPr lang="en-CA" dirty="0"/>
              <a:t>, 2020. </a:t>
            </a:r>
            <a:r>
              <a:rPr lang="en-CA" dirty="0">
                <a:hlinkClick r:id="rId9"/>
              </a:rPr>
              <a:t>https://google.com/trends/</a:t>
            </a:r>
            <a:r>
              <a:rPr lang="en-CA" dirty="0"/>
              <a:t> </a:t>
            </a:r>
          </a:p>
          <a:p>
            <a:r>
              <a:rPr lang="en-CA" dirty="0">
                <a:effectLst/>
              </a:rPr>
              <a:t>R Core Team. (2018). </a:t>
            </a:r>
            <a:r>
              <a:rPr lang="en-CA" i="1" dirty="0">
                <a:effectLst/>
              </a:rPr>
              <a:t>R: A language and environment for statistical computing</a:t>
            </a:r>
            <a:r>
              <a:rPr lang="en-CA" dirty="0">
                <a:effectLst/>
              </a:rPr>
              <a:t>. R Foundation for Statistical Computing. </a:t>
            </a:r>
            <a:r>
              <a:rPr lang="en-CA" dirty="0">
                <a:effectLst/>
                <a:hlinkClick r:id="rId10"/>
              </a:rPr>
              <a:t>https://www.R-project.org/</a:t>
            </a:r>
            <a:endParaRPr lang="en-CA" dirty="0">
              <a:effectLst/>
            </a:endParaRPr>
          </a:p>
          <a:p>
            <a:r>
              <a:rPr lang="en-CA" dirty="0">
                <a:effectLst/>
              </a:rPr>
              <a:t>Wickham, H. (2016). </a:t>
            </a:r>
            <a:r>
              <a:rPr lang="en-CA" i="1" dirty="0">
                <a:effectLst/>
              </a:rPr>
              <a:t>ggplot2: Elegant Graphics for Data Analysis</a:t>
            </a:r>
            <a:r>
              <a:rPr lang="en-CA" dirty="0">
                <a:effectLst/>
              </a:rPr>
              <a:t>. R Foundation for Statistical Computing. </a:t>
            </a:r>
            <a:r>
              <a:rPr lang="en-CA" dirty="0">
                <a:effectLst/>
                <a:hlinkClick r:id="rId10"/>
              </a:rPr>
              <a:t>https://www.R-project.org/</a:t>
            </a:r>
            <a:endParaRPr lang="en-CA" dirty="0">
              <a:effectLst/>
            </a:endParaRPr>
          </a:p>
          <a:p>
            <a:pPr marL="0" indent="0">
              <a:buNone/>
            </a:pPr>
            <a:endParaRPr lang="en-CA" dirty="0">
              <a:effectLst/>
            </a:endParaRPr>
          </a:p>
          <a:p>
            <a:pPr marL="0" indent="0">
              <a:buNone/>
            </a:pPr>
            <a:r>
              <a:rPr lang="en-CA" sz="3600" b="1" dirty="0"/>
              <a:t>Photos</a:t>
            </a:r>
          </a:p>
          <a:p>
            <a:pPr>
              <a:defRPr/>
            </a:pPr>
            <a:r>
              <a:rPr lang="en-CA" sz="2700" i="1" dirty="0"/>
              <a:t>Campsite - Zachary M. Moore</a:t>
            </a:r>
          </a:p>
          <a:p>
            <a:pPr>
              <a:defRPr/>
            </a:pPr>
            <a:r>
              <a:rPr lang="en-CA" sz="2700" i="1" dirty="0"/>
              <a:t>Mountain Biker - pedalMCR.org.uk</a:t>
            </a:r>
          </a:p>
          <a:p>
            <a:pPr>
              <a:defRPr/>
            </a:pPr>
            <a:r>
              <a:rPr lang="en-CA" sz="2700" i="1" dirty="0"/>
              <a:t>ATV Rider - AtvIllustrated.com</a:t>
            </a:r>
          </a:p>
          <a:p>
            <a:pPr>
              <a:defRPr/>
            </a:pPr>
            <a:r>
              <a:rPr lang="en-CA" sz="2700" i="1" dirty="0"/>
              <a:t>Backpacker and Bear - TrekNature.com</a:t>
            </a:r>
          </a:p>
          <a:p>
            <a:pPr>
              <a:defRPr/>
            </a:pPr>
            <a:r>
              <a:rPr lang="en-CA" sz="2700" i="1" dirty="0"/>
              <a:t>Google Logos - www.google.com</a:t>
            </a:r>
          </a:p>
        </p:txBody>
      </p:sp>
    </p:spTree>
    <p:extLst>
      <p:ext uri="{BB962C8B-B14F-4D97-AF65-F5344CB8AC3E}">
        <p14:creationId xmlns:p14="http://schemas.microsoft.com/office/powerpoint/2010/main" val="35979681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0F2DF0-5303-4A3A-94AA-A93310DAEEB5}"/>
              </a:ext>
            </a:extLst>
          </p:cNvPr>
          <p:cNvSpPr txBox="1"/>
          <p:nvPr/>
        </p:nvSpPr>
        <p:spPr>
          <a:xfrm>
            <a:off x="4965431" y="2438400"/>
            <a:ext cx="6586489" cy="378541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t>How do humans impact wildlife through recreation?</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Has recreation increased because of COVID-19?</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How can we measure human usage of ‘natural spaces’?</a:t>
            </a:r>
          </a:p>
        </p:txBody>
      </p:sp>
      <p:pic>
        <p:nvPicPr>
          <p:cNvPr id="9" name="Picture 8">
            <a:extLst>
              <a:ext uri="{FF2B5EF4-FFF2-40B4-BE49-F238E27FC236}">
                <a16:creationId xmlns:a16="http://schemas.microsoft.com/office/drawing/2014/main" id="{4BC601B3-03A1-44AC-8492-2F6CB852A86F}"/>
              </a:ext>
            </a:extLst>
          </p:cNvPr>
          <p:cNvPicPr>
            <a:picLocks noChangeAspect="1"/>
          </p:cNvPicPr>
          <p:nvPr/>
        </p:nvPicPr>
        <p:blipFill rotWithShape="1">
          <a:blip r:embed="rId5"/>
          <a:srcRect l="13067" r="826"/>
          <a:stretch/>
        </p:blipFill>
        <p:spPr>
          <a:xfrm>
            <a:off x="20" y="10"/>
            <a:ext cx="4635571" cy="6857990"/>
          </a:xfrm>
          <a:prstGeom prst="rect">
            <a:avLst/>
          </a:prstGeom>
          <a:effectLst/>
        </p:spPr>
      </p:pic>
      <p:cxnSp>
        <p:nvCxnSpPr>
          <p:cNvPr id="56" name="Straight Connector 3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6B143"/>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93DA4F-6908-49CC-935A-D774FFD2E9CF}"/>
              </a:ext>
            </a:extLst>
          </p:cNvPr>
          <p:cNvSpPr txBox="1"/>
          <p:nvPr/>
        </p:nvSpPr>
        <p:spPr>
          <a:xfrm>
            <a:off x="2317805" y="6133428"/>
            <a:ext cx="2266544" cy="369332"/>
          </a:xfrm>
          <a:prstGeom prst="rect">
            <a:avLst/>
          </a:prstGeom>
          <a:noFill/>
        </p:spPr>
        <p:txBody>
          <a:bodyPr wrap="square" rtlCol="0">
            <a:spAutoFit/>
          </a:bodyPr>
          <a:lstStyle/>
          <a:p>
            <a:pPr algn="r"/>
            <a:r>
              <a:rPr lang="en-CA" dirty="0"/>
              <a:t>Cole and Wright, 2003</a:t>
            </a:r>
          </a:p>
        </p:txBody>
      </p:sp>
      <p:pic>
        <p:nvPicPr>
          <p:cNvPr id="3" name="Audio 2">
            <a:hlinkClick r:id="" action="ppaction://media"/>
            <a:extLst>
              <a:ext uri="{FF2B5EF4-FFF2-40B4-BE49-F238E27FC236}">
                <a16:creationId xmlns:a16="http://schemas.microsoft.com/office/drawing/2014/main" id="{C62A96C8-3BA4-4A09-B1A0-EAA27A4E02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37878055"/>
      </p:ext>
    </p:extLst>
  </p:cSld>
  <p:clrMapOvr>
    <a:masterClrMapping/>
  </p:clrMapOvr>
  <mc:AlternateContent xmlns:mc="http://schemas.openxmlformats.org/markup-compatibility/2006">
    <mc:Choice xmlns:p14="http://schemas.microsoft.com/office/powerpoint/2010/main" Requires="p14">
      <p:transition p14:dur="10" advTm="21100"/>
    </mc:Choice>
    <mc:Fallback>
      <p:transition advTm="21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F14B455C-4880-4829-B311-7F2819466F59}"/>
              </a:ext>
            </a:extLst>
          </p:cNvPr>
          <p:cNvPicPr>
            <a:picLocks noChangeAspect="1"/>
          </p:cNvPicPr>
          <p:nvPr/>
        </p:nvPicPr>
        <p:blipFill rotWithShape="1">
          <a:blip r:embed="rId5"/>
          <a:srcRect t="23570" b="1444"/>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7DA87940-8DAE-4524-96E1-130FFC26695E}"/>
              </a:ext>
            </a:extLst>
          </p:cNvPr>
          <p:cNvSpPr txBox="1"/>
          <p:nvPr/>
        </p:nvSpPr>
        <p:spPr>
          <a:xfrm>
            <a:off x="10914743" y="6581001"/>
            <a:ext cx="2017485" cy="276999"/>
          </a:xfrm>
          <a:prstGeom prst="rect">
            <a:avLst/>
          </a:prstGeom>
          <a:noFill/>
        </p:spPr>
        <p:txBody>
          <a:bodyPr wrap="square" rtlCol="0">
            <a:spAutoFit/>
          </a:bodyPr>
          <a:lstStyle/>
          <a:p>
            <a:r>
              <a:rPr lang="en-CA" sz="1200" i="1" dirty="0"/>
              <a:t>Zachary M. Moore</a:t>
            </a:r>
          </a:p>
        </p:txBody>
      </p:sp>
      <p:pic>
        <p:nvPicPr>
          <p:cNvPr id="3" name="Audio 2">
            <a:hlinkClick r:id="" action="ppaction://media"/>
            <a:extLst>
              <a:ext uri="{FF2B5EF4-FFF2-40B4-BE49-F238E27FC236}">
                <a16:creationId xmlns:a16="http://schemas.microsoft.com/office/drawing/2014/main" id="{4401C316-82FE-421D-B164-D61EE9624F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68219148"/>
      </p:ext>
    </p:extLst>
  </p:cSld>
  <p:clrMapOvr>
    <a:masterClrMapping/>
  </p:clrMapOvr>
  <mc:AlternateContent xmlns:mc="http://schemas.openxmlformats.org/markup-compatibility/2006">
    <mc:Choice xmlns:p14="http://schemas.microsoft.com/office/powerpoint/2010/main" Requires="p14">
      <p:transition p14:dur="10" advTm="19710"/>
    </mc:Choice>
    <mc:Fallback>
      <p:transition advTm="19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F14B455C-4880-4829-B311-7F2819466F59}"/>
              </a:ext>
            </a:extLst>
          </p:cNvPr>
          <p:cNvPicPr>
            <a:picLocks noChangeAspect="1"/>
          </p:cNvPicPr>
          <p:nvPr/>
        </p:nvPicPr>
        <p:blipFill rotWithShape="1">
          <a:blip r:embed="rId5">
            <a:extLst>
              <a:ext uri="{28A0092B-C50C-407E-A947-70E740481C1C}">
                <a14:useLocalDpi xmlns:a14="http://schemas.microsoft.com/office/drawing/2010/main" val="0"/>
              </a:ext>
            </a:extLst>
          </a:blip>
          <a:srcRect l="5032" r="5032"/>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13C75DB0-C44E-4A46-8BBE-AA9BA754870E}"/>
              </a:ext>
            </a:extLst>
          </p:cNvPr>
          <p:cNvSpPr txBox="1"/>
          <p:nvPr/>
        </p:nvSpPr>
        <p:spPr>
          <a:xfrm>
            <a:off x="10914743" y="6581001"/>
            <a:ext cx="2017485" cy="276999"/>
          </a:xfrm>
          <a:prstGeom prst="rect">
            <a:avLst/>
          </a:prstGeom>
          <a:noFill/>
        </p:spPr>
        <p:txBody>
          <a:bodyPr wrap="square" rtlCol="0">
            <a:spAutoFit/>
          </a:bodyPr>
          <a:lstStyle/>
          <a:p>
            <a:r>
              <a:rPr lang="en-CA" sz="1200" i="1" dirty="0"/>
              <a:t>pedalMCR.org.uk</a:t>
            </a:r>
          </a:p>
        </p:txBody>
      </p:sp>
      <p:pic>
        <p:nvPicPr>
          <p:cNvPr id="5" name="Audio 4">
            <a:hlinkClick r:id="" action="ppaction://media"/>
            <a:extLst>
              <a:ext uri="{FF2B5EF4-FFF2-40B4-BE49-F238E27FC236}">
                <a16:creationId xmlns:a16="http://schemas.microsoft.com/office/drawing/2014/main" id="{419C85D0-A050-42D7-9182-2B10FE3B15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93187950"/>
      </p:ext>
    </p:extLst>
  </p:cSld>
  <p:clrMapOvr>
    <a:masterClrMapping/>
  </p:clrMapOvr>
  <mc:AlternateContent xmlns:mc="http://schemas.openxmlformats.org/markup-compatibility/2006">
    <mc:Choice xmlns:p14="http://schemas.microsoft.com/office/powerpoint/2010/main" Requires="p14">
      <p:transition p14:dur="10" advTm="20014"/>
    </mc:Choice>
    <mc:Fallback>
      <p:transition advTm="20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4B455C-4880-4829-B311-7F2819466F59}"/>
              </a:ext>
            </a:extLst>
          </p:cNvPr>
          <p:cNvPicPr>
            <a:picLocks noChangeAspect="1"/>
          </p:cNvPicPr>
          <p:nvPr/>
        </p:nvPicPr>
        <p:blipFill rotWithShape="1">
          <a:blip r:embed="rId5">
            <a:extLst>
              <a:ext uri="{28A0092B-C50C-407E-A947-70E740481C1C}">
                <a14:useLocalDpi xmlns:a14="http://schemas.microsoft.com/office/drawing/2010/main" val="0"/>
              </a:ext>
            </a:extLst>
          </a:blip>
          <a:srcRect t="9" b="9"/>
          <a:stretch/>
        </p:blipFill>
        <p:spPr>
          <a:xfrm>
            <a:off x="20" y="1282"/>
            <a:ext cx="12191980" cy="6856718"/>
          </a:xfrm>
          <a:prstGeom prst="rect">
            <a:avLst/>
          </a:prstGeom>
        </p:spPr>
      </p:pic>
      <p:sp>
        <p:nvSpPr>
          <p:cNvPr id="71" name="Freeform: Shape 70">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See the source image">
            <a:extLst>
              <a:ext uri="{FF2B5EF4-FFF2-40B4-BE49-F238E27FC236}">
                <a16:creationId xmlns:a16="http://schemas.microsoft.com/office/drawing/2014/main" id="{26492355-7036-4964-8612-1F04DE4076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05" r="899" b="-1"/>
          <a:stretch/>
        </p:blipFill>
        <p:spPr bwMode="auto">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EB23DA-F11C-48AF-B990-DE42B851B563}"/>
              </a:ext>
            </a:extLst>
          </p:cNvPr>
          <p:cNvSpPr txBox="1"/>
          <p:nvPr/>
        </p:nvSpPr>
        <p:spPr>
          <a:xfrm>
            <a:off x="10914743" y="6581001"/>
            <a:ext cx="2017485" cy="276999"/>
          </a:xfrm>
          <a:prstGeom prst="rect">
            <a:avLst/>
          </a:prstGeom>
          <a:noFill/>
        </p:spPr>
        <p:txBody>
          <a:bodyPr wrap="square" rtlCol="0">
            <a:spAutoFit/>
          </a:bodyPr>
          <a:lstStyle/>
          <a:p>
            <a:r>
              <a:rPr lang="en-CA" sz="1200" i="1" dirty="0"/>
              <a:t>AtvIllustrated.com</a:t>
            </a:r>
          </a:p>
        </p:txBody>
      </p:sp>
      <p:pic>
        <p:nvPicPr>
          <p:cNvPr id="4" name="Audio 3">
            <a:hlinkClick r:id="" action="ppaction://media"/>
            <a:extLst>
              <a:ext uri="{FF2B5EF4-FFF2-40B4-BE49-F238E27FC236}">
                <a16:creationId xmlns:a16="http://schemas.microsoft.com/office/drawing/2014/main" id="{AE4C8B91-753A-4AF4-A297-36C57BD88D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76102566"/>
      </p:ext>
    </p:extLst>
  </p:cSld>
  <p:clrMapOvr>
    <a:masterClrMapping/>
  </p:clrMapOvr>
  <mc:AlternateContent xmlns:mc="http://schemas.openxmlformats.org/markup-compatibility/2006">
    <mc:Choice xmlns:p14="http://schemas.microsoft.com/office/powerpoint/2010/main" Requires="p14">
      <p:transition p14:dur="10" advTm="20841"/>
    </mc:Choice>
    <mc:Fallback>
      <p:transition advTm="20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4DA7D8BF-4A2E-4923-A33B-5AC01149E7CF}"/>
              </a:ext>
            </a:extLst>
          </p:cNvPr>
          <p:cNvPicPr>
            <a:picLocks noChangeAspect="1"/>
          </p:cNvPicPr>
          <p:nvPr/>
        </p:nvPicPr>
        <p:blipFill rotWithShape="1">
          <a:blip r:embed="rId5"/>
          <a:srcRect t="1042" r="1060" b="19"/>
          <a:stretch/>
        </p:blipFill>
        <p:spPr>
          <a:xfrm>
            <a:off x="0" y="-436"/>
            <a:ext cx="12190477" cy="6857154"/>
          </a:xfrm>
          <a:prstGeom prst="rect">
            <a:avLst/>
          </a:prstGeom>
        </p:spPr>
      </p:pic>
      <p:sp>
        <p:nvSpPr>
          <p:cNvPr id="8" name="TextBox 7">
            <a:extLst>
              <a:ext uri="{FF2B5EF4-FFF2-40B4-BE49-F238E27FC236}">
                <a16:creationId xmlns:a16="http://schemas.microsoft.com/office/drawing/2014/main" id="{AAA65418-855F-4A03-AE82-A63628A4AE9E}"/>
              </a:ext>
            </a:extLst>
          </p:cNvPr>
          <p:cNvSpPr txBox="1"/>
          <p:nvPr/>
        </p:nvSpPr>
        <p:spPr>
          <a:xfrm>
            <a:off x="9056914" y="6487386"/>
            <a:ext cx="3018972" cy="369332"/>
          </a:xfrm>
          <a:prstGeom prst="rect">
            <a:avLst/>
          </a:prstGeom>
          <a:noFill/>
        </p:spPr>
        <p:txBody>
          <a:bodyPr wrap="square" rtlCol="0">
            <a:spAutoFit/>
          </a:bodyPr>
          <a:lstStyle/>
          <a:p>
            <a:pPr algn="r"/>
            <a:r>
              <a:rPr lang="en-CA" dirty="0">
                <a:solidFill>
                  <a:schemeClr val="bg1"/>
                </a:solidFill>
              </a:rPr>
              <a:t>Naidoo and Burton, 2020</a:t>
            </a:r>
          </a:p>
        </p:txBody>
      </p:sp>
      <p:pic>
        <p:nvPicPr>
          <p:cNvPr id="2" name="Audio 1">
            <a:hlinkClick r:id="" action="ppaction://media"/>
            <a:extLst>
              <a:ext uri="{FF2B5EF4-FFF2-40B4-BE49-F238E27FC236}">
                <a16:creationId xmlns:a16="http://schemas.microsoft.com/office/drawing/2014/main" id="{DA390395-9D9E-41C9-A657-1EB5282C5B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29606572"/>
      </p:ext>
    </p:extLst>
  </p:cSld>
  <p:clrMapOvr>
    <a:masterClrMapping/>
  </p:clrMapOvr>
  <mc:AlternateContent xmlns:mc="http://schemas.openxmlformats.org/markup-compatibility/2006">
    <mc:Choice xmlns:p14="http://schemas.microsoft.com/office/powerpoint/2010/main" Requires="p14">
      <p:transition p14:dur="10" advTm="21490"/>
    </mc:Choice>
    <mc:Fallback>
      <p:transition advTm="21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9">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1">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3">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Thought">
            <a:extLst>
              <a:ext uri="{FF2B5EF4-FFF2-40B4-BE49-F238E27FC236}">
                <a16:creationId xmlns:a16="http://schemas.microsoft.com/office/drawing/2014/main" id="{51298F60-80CD-4B17-8826-3A8652BCFA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5820" y="1755995"/>
            <a:ext cx="2880360" cy="2880360"/>
          </a:xfrm>
          <a:prstGeom prst="rect">
            <a:avLst/>
          </a:prstGeom>
        </p:spPr>
      </p:pic>
      <p:sp>
        <p:nvSpPr>
          <p:cNvPr id="30" name="Rectangle 15">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870D0F4-8AE1-482C-82B3-65ADDD4C3D84}"/>
              </a:ext>
            </a:extLst>
          </p:cNvPr>
          <p:cNvPicPr>
            <a:picLocks noChangeAspect="1"/>
          </p:cNvPicPr>
          <p:nvPr/>
        </p:nvPicPr>
        <p:blipFill>
          <a:blip r:embed="rId7"/>
          <a:stretch>
            <a:fillRect/>
          </a:stretch>
        </p:blipFill>
        <p:spPr>
          <a:xfrm>
            <a:off x="964561" y="1755995"/>
            <a:ext cx="2880360" cy="2880360"/>
          </a:xfrm>
          <a:prstGeom prst="rect">
            <a:avLst/>
          </a:prstGeom>
        </p:spPr>
      </p:pic>
      <p:pic>
        <p:nvPicPr>
          <p:cNvPr id="5" name="Graphic 4" descr="Binoculars">
            <a:extLst>
              <a:ext uri="{FF2B5EF4-FFF2-40B4-BE49-F238E27FC236}">
                <a16:creationId xmlns:a16="http://schemas.microsoft.com/office/drawing/2014/main" id="{4172B1D2-C220-4882-ADE8-5F6169CDE8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79" y="1755995"/>
            <a:ext cx="2879083" cy="2879083"/>
          </a:xfrm>
          <a:prstGeom prst="rect">
            <a:avLst/>
          </a:prstGeom>
        </p:spPr>
      </p:pic>
      <p:pic>
        <p:nvPicPr>
          <p:cNvPr id="2" name="Audio 1">
            <a:hlinkClick r:id="" action="ppaction://media"/>
            <a:extLst>
              <a:ext uri="{FF2B5EF4-FFF2-40B4-BE49-F238E27FC236}">
                <a16:creationId xmlns:a16="http://schemas.microsoft.com/office/drawing/2014/main" id="{56F26C63-349D-4C14-A367-08D87DD8B62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05075621"/>
      </p:ext>
    </p:extLst>
  </p:cSld>
  <p:clrMapOvr>
    <a:masterClrMapping/>
  </p:clrMapOvr>
  <mc:AlternateContent xmlns:mc="http://schemas.openxmlformats.org/markup-compatibility/2006">
    <mc:Choice xmlns:p14="http://schemas.microsoft.com/office/powerpoint/2010/main" Requires="p14">
      <p:transition p14:dur="10" advTm="20383"/>
    </mc:Choice>
    <mc:Fallback>
      <p:transition advTm="20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8A789F-EDEE-40DC-8DCC-08ED3798393C}"/>
              </a:ext>
            </a:extLst>
          </p:cNvPr>
          <p:cNvPicPr>
            <a:picLocks noChangeAspect="1"/>
          </p:cNvPicPr>
          <p:nvPr/>
        </p:nvPicPr>
        <p:blipFill rotWithShape="1">
          <a:blip r:embed="rId5"/>
          <a:srcRect l="4357" r="4387"/>
          <a:stretch/>
        </p:blipFill>
        <p:spPr>
          <a:xfrm>
            <a:off x="0" y="0"/>
            <a:ext cx="5497295" cy="2500009"/>
          </a:xfrm>
          <a:prstGeom prst="rect">
            <a:avLst/>
          </a:prstGeom>
        </p:spPr>
      </p:pic>
      <p:pic>
        <p:nvPicPr>
          <p:cNvPr id="13" name="Picture 12">
            <a:extLst>
              <a:ext uri="{FF2B5EF4-FFF2-40B4-BE49-F238E27FC236}">
                <a16:creationId xmlns:a16="http://schemas.microsoft.com/office/drawing/2014/main" id="{935B5197-F881-40ED-935C-0C7BB2C7501A}"/>
              </a:ext>
            </a:extLst>
          </p:cNvPr>
          <p:cNvPicPr>
            <a:picLocks noChangeAspect="1"/>
          </p:cNvPicPr>
          <p:nvPr/>
        </p:nvPicPr>
        <p:blipFill>
          <a:blip r:embed="rId6"/>
          <a:stretch>
            <a:fillRect/>
          </a:stretch>
        </p:blipFill>
        <p:spPr>
          <a:xfrm>
            <a:off x="123921" y="2691459"/>
            <a:ext cx="5373374" cy="3548023"/>
          </a:xfrm>
          <a:prstGeom prst="rect">
            <a:avLst/>
          </a:prstGeom>
        </p:spPr>
      </p:pic>
      <p:pic>
        <p:nvPicPr>
          <p:cNvPr id="14" name="Picture 13">
            <a:extLst>
              <a:ext uri="{FF2B5EF4-FFF2-40B4-BE49-F238E27FC236}">
                <a16:creationId xmlns:a16="http://schemas.microsoft.com/office/drawing/2014/main" id="{6CCF51D3-4C98-4659-AF8E-14D49CFE812C}"/>
              </a:ext>
            </a:extLst>
          </p:cNvPr>
          <p:cNvPicPr>
            <a:picLocks noChangeAspect="1"/>
          </p:cNvPicPr>
          <p:nvPr/>
        </p:nvPicPr>
        <p:blipFill>
          <a:blip r:embed="rId7"/>
          <a:stretch>
            <a:fillRect/>
          </a:stretch>
        </p:blipFill>
        <p:spPr>
          <a:xfrm>
            <a:off x="5497295" y="1222056"/>
            <a:ext cx="6724471" cy="4413887"/>
          </a:xfrm>
          <a:prstGeom prst="rect">
            <a:avLst/>
          </a:prstGeom>
        </p:spPr>
      </p:pic>
      <p:sp>
        <p:nvSpPr>
          <p:cNvPr id="15" name="TextBox 14">
            <a:extLst>
              <a:ext uri="{FF2B5EF4-FFF2-40B4-BE49-F238E27FC236}">
                <a16:creationId xmlns:a16="http://schemas.microsoft.com/office/drawing/2014/main" id="{EE805F08-13F0-44E3-B651-9FA9A7C52C1F}"/>
              </a:ext>
            </a:extLst>
          </p:cNvPr>
          <p:cNvSpPr txBox="1"/>
          <p:nvPr/>
        </p:nvSpPr>
        <p:spPr>
          <a:xfrm>
            <a:off x="482103" y="2032441"/>
            <a:ext cx="2266544" cy="369332"/>
          </a:xfrm>
          <a:prstGeom prst="rect">
            <a:avLst/>
          </a:prstGeom>
          <a:noFill/>
        </p:spPr>
        <p:txBody>
          <a:bodyPr wrap="square" rtlCol="0">
            <a:spAutoFit/>
          </a:bodyPr>
          <a:lstStyle/>
          <a:p>
            <a:r>
              <a:rPr lang="en-CA" dirty="0" err="1"/>
              <a:t>Rutz</a:t>
            </a:r>
            <a:r>
              <a:rPr lang="en-CA" dirty="0"/>
              <a:t> et al. 2020</a:t>
            </a:r>
          </a:p>
        </p:txBody>
      </p:sp>
      <p:sp>
        <p:nvSpPr>
          <p:cNvPr id="38" name="TextBox 37">
            <a:extLst>
              <a:ext uri="{FF2B5EF4-FFF2-40B4-BE49-F238E27FC236}">
                <a16:creationId xmlns:a16="http://schemas.microsoft.com/office/drawing/2014/main" id="{8B183B2C-4A8C-474F-AFF3-3E95B4035E97}"/>
              </a:ext>
            </a:extLst>
          </p:cNvPr>
          <p:cNvSpPr txBox="1"/>
          <p:nvPr/>
        </p:nvSpPr>
        <p:spPr>
          <a:xfrm>
            <a:off x="1615375" y="6107766"/>
            <a:ext cx="3881920" cy="369332"/>
          </a:xfrm>
          <a:prstGeom prst="rect">
            <a:avLst/>
          </a:prstGeom>
          <a:noFill/>
        </p:spPr>
        <p:txBody>
          <a:bodyPr wrap="square" rtlCol="0">
            <a:spAutoFit/>
          </a:bodyPr>
          <a:lstStyle/>
          <a:p>
            <a:pPr algn="r"/>
            <a:r>
              <a:rPr lang="en-CA" dirty="0" err="1"/>
              <a:t>Kleinschroth</a:t>
            </a:r>
            <a:r>
              <a:rPr lang="en-CA" dirty="0"/>
              <a:t> and </a:t>
            </a:r>
            <a:r>
              <a:rPr lang="en-CA" dirty="0" err="1"/>
              <a:t>Kowarik</a:t>
            </a:r>
            <a:r>
              <a:rPr lang="en-CA" dirty="0"/>
              <a:t>, 2020</a:t>
            </a:r>
          </a:p>
        </p:txBody>
      </p:sp>
      <p:pic>
        <p:nvPicPr>
          <p:cNvPr id="5" name="Audio 4">
            <a:hlinkClick r:id="" action="ppaction://media"/>
            <a:extLst>
              <a:ext uri="{FF2B5EF4-FFF2-40B4-BE49-F238E27FC236}">
                <a16:creationId xmlns:a16="http://schemas.microsoft.com/office/drawing/2014/main" id="{BE86C0FC-2C59-4832-8383-8193A589D29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19382885"/>
      </p:ext>
    </p:extLst>
  </p:cSld>
  <p:clrMapOvr>
    <a:masterClrMapping/>
  </p:clrMapOvr>
  <mc:AlternateContent xmlns:mc="http://schemas.openxmlformats.org/markup-compatibility/2006">
    <mc:Choice xmlns:p14="http://schemas.microsoft.com/office/powerpoint/2010/main" Requires="p14">
      <p:transition p14:dur="10" advTm="20566"/>
    </mc:Choice>
    <mc:Fallback>
      <p:transition advTm="20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TotalTime>
  <Words>1899</Words>
  <Application>Microsoft Office PowerPoint</Application>
  <PresentationFormat>Widescreen</PresentationFormat>
  <Paragraphs>103</Paragraphs>
  <Slides>22</Slides>
  <Notes>22</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Recreation, Wildlife, and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Potential Ecological Impacts of Increased Recreation During COVID-19</dc:title>
  <dc:creator>Zachary Moore</dc:creator>
  <cp:lastModifiedBy>Zachary Moore</cp:lastModifiedBy>
  <cp:revision>1</cp:revision>
  <dcterms:created xsi:type="dcterms:W3CDTF">2020-11-20T16:22:38Z</dcterms:created>
  <dcterms:modified xsi:type="dcterms:W3CDTF">2020-12-07T00:02:51Z</dcterms:modified>
</cp:coreProperties>
</file>